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5" r:id="rId4"/>
    <p:sldId id="4287" r:id="rId5"/>
    <p:sldId id="1627" r:id="rId6"/>
    <p:sldId id="4274" r:id="rId7"/>
    <p:sldId id="1628" r:id="rId8"/>
    <p:sldId id="1885" r:id="rId9"/>
    <p:sldId id="4288" r:id="rId10"/>
    <p:sldId id="1629" r:id="rId11"/>
    <p:sldId id="1881" r:id="rId12"/>
    <p:sldId id="1634" r:id="rId13"/>
    <p:sldId id="4291" r:id="rId14"/>
    <p:sldId id="4290" r:id="rId15"/>
    <p:sldId id="4266" r:id="rId16"/>
    <p:sldId id="4263" r:id="rId17"/>
    <p:sldId id="1631" r:id="rId18"/>
    <p:sldId id="4267" r:id="rId19"/>
    <p:sldId id="4292" r:id="rId20"/>
    <p:sldId id="4293" r:id="rId21"/>
    <p:sldId id="4289" r:id="rId22"/>
    <p:sldId id="4294" r:id="rId23"/>
    <p:sldId id="4295" r:id="rId24"/>
    <p:sldId id="261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A798B-6438-4F85-AF57-E9248D7E2FCB}" v="174" dt="2019-02-14T15:25:52.021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79828" autoAdjust="0"/>
  </p:normalViewPr>
  <p:slideViewPr>
    <p:cSldViewPr snapToObjects="1">
      <p:cViewPr varScale="1">
        <p:scale>
          <a:sx n="105" d="100"/>
          <a:sy n="105" d="100"/>
        </p:scale>
        <p:origin x="660" y="5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t Agerlund" userId="3a51a2b50b5c1f51" providerId="LiveId" clId="{314A798B-6438-4F85-AF57-E9248D7E2FCB}"/>
    <pc:docChg chg="custSel modSld">
      <pc:chgData name="Kent Agerlund" userId="3a51a2b50b5c1f51" providerId="LiveId" clId="{314A798B-6438-4F85-AF57-E9248D7E2FCB}" dt="2019-02-14T15:25:52.021" v="15" actId="27636"/>
      <pc:docMkLst>
        <pc:docMk/>
      </pc:docMkLst>
      <pc:sldChg chg="modNotes">
        <pc:chgData name="Kent Agerlund" userId="3a51a2b50b5c1f51" providerId="LiveId" clId="{314A798B-6438-4F85-AF57-E9248D7E2FCB}" dt="2019-02-14T15:25:49.531" v="1" actId="368"/>
        <pc:sldMkLst>
          <pc:docMk/>
          <pc:sldMk cId="641197078" sldId="1628"/>
        </pc:sldMkLst>
      </pc:sldChg>
      <pc:sldChg chg="modNotes">
        <pc:chgData name="Kent Agerlund" userId="3a51a2b50b5c1f51" providerId="LiveId" clId="{314A798B-6438-4F85-AF57-E9248D7E2FCB}" dt="2019-02-14T15:25:49.564" v="5" actId="368"/>
        <pc:sldMkLst>
          <pc:docMk/>
          <pc:sldMk cId="528295547" sldId="1629"/>
        </pc:sldMkLst>
      </pc:sldChg>
      <pc:sldChg chg="modNotes">
        <pc:chgData name="Kent Agerlund" userId="3a51a2b50b5c1f51" providerId="LiveId" clId="{314A798B-6438-4F85-AF57-E9248D7E2FCB}" dt="2019-02-14T15:25:49.662" v="11" actId="368"/>
        <pc:sldMkLst>
          <pc:docMk/>
          <pc:sldMk cId="1642797830" sldId="1631"/>
        </pc:sldMkLst>
      </pc:sldChg>
      <pc:sldChg chg="modNotes">
        <pc:chgData name="Kent Agerlund" userId="3a51a2b50b5c1f51" providerId="LiveId" clId="{314A798B-6438-4F85-AF57-E9248D7E2FCB}" dt="2019-02-14T15:25:49.547" v="3" actId="368"/>
        <pc:sldMkLst>
          <pc:docMk/>
          <pc:sldMk cId="2737029781" sldId="1885"/>
        </pc:sldMkLst>
      </pc:sldChg>
      <pc:sldChg chg="modNotes">
        <pc:chgData name="Kent Agerlund" userId="3a51a2b50b5c1f51" providerId="LiveId" clId="{314A798B-6438-4F85-AF57-E9248D7E2FCB}" dt="2019-02-14T15:25:49.647" v="9" actId="368"/>
        <pc:sldMkLst>
          <pc:docMk/>
          <pc:sldMk cId="1808187755" sldId="4263"/>
        </pc:sldMkLst>
      </pc:sldChg>
      <pc:sldChg chg="modNotes">
        <pc:chgData name="Kent Agerlund" userId="3a51a2b50b5c1f51" providerId="LiveId" clId="{314A798B-6438-4F85-AF57-E9248D7E2FCB}" dt="2019-02-14T15:25:51.997" v="14" actId="27636"/>
        <pc:sldMkLst>
          <pc:docMk/>
          <pc:sldMk cId="3369515456" sldId="4266"/>
        </pc:sldMkLst>
      </pc:sldChg>
      <pc:sldChg chg="modNotes">
        <pc:chgData name="Kent Agerlund" userId="3a51a2b50b5c1f51" providerId="LiveId" clId="{314A798B-6438-4F85-AF57-E9248D7E2FCB}" dt="2019-02-14T15:25:52.021" v="15" actId="27636"/>
        <pc:sldMkLst>
          <pc:docMk/>
          <pc:sldMk cId="3461022826" sldId="426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F30C7-1878-4E45-9D03-A6546AE3B9BD}" type="doc">
      <dgm:prSet loTypeId="urn:microsoft.com/office/officeart/2005/8/layout/arrow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3683CA2-C31E-4485-803B-512C51EA0B43}">
      <dgm:prSet phldrT="[Text]" custT="1"/>
      <dgm:spPr/>
      <dgm:t>
        <a:bodyPr/>
        <a:lstStyle/>
        <a:p>
          <a:r>
            <a:rPr lang="en-US" sz="1400" dirty="0"/>
            <a:t>Android basic MDM</a:t>
          </a:r>
        </a:p>
      </dgm:t>
    </dgm:pt>
    <dgm:pt modelId="{ED826BE0-126B-4D33-9028-9D36EBEDE670}" type="parTrans" cxnId="{2EC65F52-66CD-47F0-8BCB-EB7F094904CA}">
      <dgm:prSet/>
      <dgm:spPr/>
      <dgm:t>
        <a:bodyPr/>
        <a:lstStyle/>
        <a:p>
          <a:endParaRPr lang="en-US" sz="3200"/>
        </a:p>
      </dgm:t>
    </dgm:pt>
    <dgm:pt modelId="{FFF5739B-6400-4F5C-9BE2-32DB383F9952}" type="sibTrans" cxnId="{2EC65F52-66CD-47F0-8BCB-EB7F094904CA}">
      <dgm:prSet/>
      <dgm:spPr/>
      <dgm:t>
        <a:bodyPr/>
        <a:lstStyle/>
        <a:p>
          <a:endParaRPr lang="en-US" sz="3200"/>
        </a:p>
      </dgm:t>
    </dgm:pt>
    <dgm:pt modelId="{D59AB5F9-F8E4-4334-B5E5-0DBDF3B31E22}">
      <dgm:prSet phldrT="[Text]" custT="1"/>
      <dgm:spPr/>
      <dgm:t>
        <a:bodyPr/>
        <a:lstStyle/>
        <a:p>
          <a:r>
            <a:rPr lang="en-US" sz="1600" dirty="0"/>
            <a:t>OEM Extensions</a:t>
          </a:r>
        </a:p>
      </dgm:t>
    </dgm:pt>
    <dgm:pt modelId="{44DAA0DB-E34B-4EEC-8DF4-245AFA5479A1}" type="parTrans" cxnId="{3434D996-3859-4F55-A33C-43B4C3677203}">
      <dgm:prSet/>
      <dgm:spPr/>
      <dgm:t>
        <a:bodyPr/>
        <a:lstStyle/>
        <a:p>
          <a:endParaRPr lang="en-US" sz="3200"/>
        </a:p>
      </dgm:t>
    </dgm:pt>
    <dgm:pt modelId="{28984C03-176B-49A9-80DC-A07B6FF97B68}" type="sibTrans" cxnId="{3434D996-3859-4F55-A33C-43B4C3677203}">
      <dgm:prSet/>
      <dgm:spPr/>
      <dgm:t>
        <a:bodyPr/>
        <a:lstStyle/>
        <a:p>
          <a:endParaRPr lang="en-US" sz="3200"/>
        </a:p>
      </dgm:t>
    </dgm:pt>
    <dgm:pt modelId="{101B7E1C-9EF3-4755-A538-39FBCCA3CF05}">
      <dgm:prSet phldrT="[Text]" custT="1"/>
      <dgm:spPr/>
      <dgm:t>
        <a:bodyPr/>
        <a:lstStyle/>
        <a:p>
          <a:r>
            <a:rPr lang="en-US" sz="1000"/>
            <a:t>Formerly Android for Work (</a:t>
          </a:r>
          <a:r>
            <a:rPr lang="en-US" sz="1000" err="1"/>
            <a:t>AfW</a:t>
          </a:r>
          <a:r>
            <a:rPr lang="en-US" sz="1000"/>
            <a:t>)</a:t>
          </a:r>
        </a:p>
      </dgm:t>
    </dgm:pt>
    <dgm:pt modelId="{0DDD0EF1-3B3F-4B0C-98D5-539DD2344D1F}" type="parTrans" cxnId="{9FD4A02A-4A9B-4901-989E-BDC3D5FB5744}">
      <dgm:prSet/>
      <dgm:spPr/>
      <dgm:t>
        <a:bodyPr/>
        <a:lstStyle/>
        <a:p>
          <a:endParaRPr lang="en-US" sz="3200"/>
        </a:p>
      </dgm:t>
    </dgm:pt>
    <dgm:pt modelId="{7B890F5D-93A4-4BEE-877F-DAA19EC6B3D1}" type="sibTrans" cxnId="{9FD4A02A-4A9B-4901-989E-BDC3D5FB5744}">
      <dgm:prSet/>
      <dgm:spPr/>
      <dgm:t>
        <a:bodyPr/>
        <a:lstStyle/>
        <a:p>
          <a:endParaRPr lang="en-US" sz="3200"/>
        </a:p>
      </dgm:t>
    </dgm:pt>
    <dgm:pt modelId="{D6618B82-AF86-45E4-8F38-1FF086470B30}">
      <dgm:prSet phldrT="[Text]" custT="1"/>
      <dgm:spPr/>
      <dgm:t>
        <a:bodyPr/>
        <a:lstStyle/>
        <a:p>
          <a:r>
            <a:rPr lang="en-US" sz="900" dirty="0"/>
            <a:t>APIs introduced in Android 2.2.x</a:t>
          </a:r>
        </a:p>
      </dgm:t>
    </dgm:pt>
    <dgm:pt modelId="{07223D83-AC28-4EC3-BC67-6B41D9A3F03E}" type="parTrans" cxnId="{299CB024-2055-41C3-AE34-7E0990B1F9B1}">
      <dgm:prSet/>
      <dgm:spPr/>
      <dgm:t>
        <a:bodyPr/>
        <a:lstStyle/>
        <a:p>
          <a:endParaRPr lang="en-US" sz="3200"/>
        </a:p>
      </dgm:t>
    </dgm:pt>
    <dgm:pt modelId="{7EDF2455-265D-4946-B496-0FD722C172A5}" type="sibTrans" cxnId="{299CB024-2055-41C3-AE34-7E0990B1F9B1}">
      <dgm:prSet/>
      <dgm:spPr/>
      <dgm:t>
        <a:bodyPr/>
        <a:lstStyle/>
        <a:p>
          <a:endParaRPr lang="en-US" sz="3200"/>
        </a:p>
      </dgm:t>
    </dgm:pt>
    <dgm:pt modelId="{BC9DF372-9208-459F-A84B-AAC9E7719885}">
      <dgm:prSet phldrT="[Text]" custT="1"/>
      <dgm:spPr/>
      <dgm:t>
        <a:bodyPr/>
        <a:lstStyle/>
        <a:p>
          <a:r>
            <a:rPr lang="en-US" sz="900" dirty="0"/>
            <a:t>Basic MDM capabilities, </a:t>
          </a:r>
        </a:p>
      </dgm:t>
    </dgm:pt>
    <dgm:pt modelId="{7A0263B6-7FB7-4B54-99F7-8A17D1D54BA4}" type="parTrans" cxnId="{129D08FA-2CE0-4002-9AA8-002B62E17EFB}">
      <dgm:prSet/>
      <dgm:spPr/>
      <dgm:t>
        <a:bodyPr/>
        <a:lstStyle/>
        <a:p>
          <a:endParaRPr lang="en-US" sz="3200"/>
        </a:p>
      </dgm:t>
    </dgm:pt>
    <dgm:pt modelId="{A05B5CE5-7ECD-4D3A-9F2A-2A986A36C588}" type="sibTrans" cxnId="{129D08FA-2CE0-4002-9AA8-002B62E17EFB}">
      <dgm:prSet/>
      <dgm:spPr/>
      <dgm:t>
        <a:bodyPr/>
        <a:lstStyle/>
        <a:p>
          <a:endParaRPr lang="en-US" sz="3200"/>
        </a:p>
      </dgm:t>
    </dgm:pt>
    <dgm:pt modelId="{4F6F508B-849A-4575-BDC9-A18561FEDF2C}">
      <dgm:prSet phldrT="[Text]" custT="1"/>
      <dgm:spPr/>
      <dgm:t>
        <a:bodyPr/>
        <a:lstStyle/>
        <a:p>
          <a:r>
            <a:rPr lang="en-US" sz="1000" dirty="0"/>
            <a:t>Enhanced platform capabilities</a:t>
          </a:r>
        </a:p>
      </dgm:t>
    </dgm:pt>
    <dgm:pt modelId="{C1D270CD-3678-413D-A9F2-3C1D603CC696}" type="parTrans" cxnId="{D38E5ED9-769D-425A-B5C0-80065DEF2558}">
      <dgm:prSet/>
      <dgm:spPr/>
      <dgm:t>
        <a:bodyPr/>
        <a:lstStyle/>
        <a:p>
          <a:endParaRPr lang="en-US" sz="3200"/>
        </a:p>
      </dgm:t>
    </dgm:pt>
    <dgm:pt modelId="{598D5922-F955-4F33-B9B3-79E1D3D07B3B}" type="sibTrans" cxnId="{D38E5ED9-769D-425A-B5C0-80065DEF2558}">
      <dgm:prSet/>
      <dgm:spPr/>
      <dgm:t>
        <a:bodyPr/>
        <a:lstStyle/>
        <a:p>
          <a:endParaRPr lang="en-US" sz="3200"/>
        </a:p>
      </dgm:t>
    </dgm:pt>
    <dgm:pt modelId="{6BA3C74D-69FB-4135-9AF6-DF843F3C3442}">
      <dgm:prSet phldrT="[Text]" custT="1"/>
      <dgm:spPr/>
      <dgm:t>
        <a:bodyPr/>
        <a:lstStyle/>
        <a:p>
          <a:r>
            <a:rPr lang="en-US" sz="1000"/>
            <a:t>Samsung introduces KNOX/SAFE additional capabilities over Android</a:t>
          </a:r>
        </a:p>
      </dgm:t>
    </dgm:pt>
    <dgm:pt modelId="{4E5CED6F-84B4-474A-87B8-CD59EB4D7478}" type="parTrans" cxnId="{395F52E5-4DFC-4E11-9C22-E03408D06969}">
      <dgm:prSet/>
      <dgm:spPr/>
      <dgm:t>
        <a:bodyPr/>
        <a:lstStyle/>
        <a:p>
          <a:endParaRPr lang="en-US" sz="3200"/>
        </a:p>
      </dgm:t>
    </dgm:pt>
    <dgm:pt modelId="{BCBB7203-5A8D-4F6D-9D96-DF382E45C1F6}" type="sibTrans" cxnId="{395F52E5-4DFC-4E11-9C22-E03408D06969}">
      <dgm:prSet/>
      <dgm:spPr/>
      <dgm:t>
        <a:bodyPr/>
        <a:lstStyle/>
        <a:p>
          <a:endParaRPr lang="en-US" sz="3200"/>
        </a:p>
      </dgm:t>
    </dgm:pt>
    <dgm:pt modelId="{052472B2-1A24-4D71-9DF4-1FDA15F911D7}">
      <dgm:prSet phldrT="[Text]" custT="1"/>
      <dgm:spPr/>
      <dgm:t>
        <a:bodyPr/>
        <a:lstStyle/>
        <a:p>
          <a:r>
            <a:rPr lang="en-US" sz="1000"/>
            <a:t>Other OEMs follow suit to various degrees</a:t>
          </a:r>
        </a:p>
      </dgm:t>
    </dgm:pt>
    <dgm:pt modelId="{AC90C81C-29A2-44E4-8DC3-9D5C34856F7A}" type="parTrans" cxnId="{2A4768EE-B883-4635-B191-13EDF258E7A5}">
      <dgm:prSet/>
      <dgm:spPr/>
      <dgm:t>
        <a:bodyPr/>
        <a:lstStyle/>
        <a:p>
          <a:endParaRPr lang="en-US" sz="3200"/>
        </a:p>
      </dgm:t>
    </dgm:pt>
    <dgm:pt modelId="{30ECA3E4-1A4B-4872-8FD4-A218AE127B1D}" type="sibTrans" cxnId="{2A4768EE-B883-4635-B191-13EDF258E7A5}">
      <dgm:prSet/>
      <dgm:spPr/>
      <dgm:t>
        <a:bodyPr/>
        <a:lstStyle/>
        <a:p>
          <a:endParaRPr lang="en-US" sz="3200"/>
        </a:p>
      </dgm:t>
    </dgm:pt>
    <dgm:pt modelId="{08F36555-0DE4-4985-A81F-DD0D80DF1496}">
      <dgm:prSet phldrT="[Text]" custT="1"/>
      <dgm:spPr/>
      <dgm:t>
        <a:bodyPr/>
        <a:lstStyle/>
        <a:p>
          <a:r>
            <a:rPr lang="en-US" sz="1000"/>
            <a:t>No standardization amongst many private APIs</a:t>
          </a:r>
        </a:p>
      </dgm:t>
    </dgm:pt>
    <dgm:pt modelId="{298C594A-6C10-4404-AEA8-04FCC92D0ADD}" type="parTrans" cxnId="{E2C85FA0-3827-4504-AFD8-03ABE84588E3}">
      <dgm:prSet/>
      <dgm:spPr/>
      <dgm:t>
        <a:bodyPr/>
        <a:lstStyle/>
        <a:p>
          <a:endParaRPr lang="en-US" sz="3200"/>
        </a:p>
      </dgm:t>
    </dgm:pt>
    <dgm:pt modelId="{0E714709-7385-434C-A64A-671CED552D76}" type="sibTrans" cxnId="{E2C85FA0-3827-4504-AFD8-03ABE84588E3}">
      <dgm:prSet/>
      <dgm:spPr/>
      <dgm:t>
        <a:bodyPr/>
        <a:lstStyle/>
        <a:p>
          <a:endParaRPr lang="en-US" sz="3200"/>
        </a:p>
      </dgm:t>
    </dgm:pt>
    <dgm:pt modelId="{E3EB0723-6D54-4931-A7DE-7A41AB9D869D}">
      <dgm:prSet phldrT="[Text]" custT="1"/>
      <dgm:spPr/>
      <dgm:t>
        <a:bodyPr/>
        <a:lstStyle/>
        <a:p>
          <a:r>
            <a:rPr lang="en-US" sz="1000"/>
            <a:t>Managed app distribution with Google Play</a:t>
          </a:r>
        </a:p>
      </dgm:t>
    </dgm:pt>
    <dgm:pt modelId="{3BF87958-E9EF-4EF9-A7F6-D0CE519C1585}" type="parTrans" cxnId="{D1F90E1E-50A4-4BBF-94F4-675CD96DB803}">
      <dgm:prSet/>
      <dgm:spPr/>
      <dgm:t>
        <a:bodyPr/>
        <a:lstStyle/>
        <a:p>
          <a:endParaRPr lang="en-US" sz="3200"/>
        </a:p>
      </dgm:t>
    </dgm:pt>
    <dgm:pt modelId="{6E6D9DF8-5747-4322-A98D-0B9711A76705}" type="sibTrans" cxnId="{D1F90E1E-50A4-4BBF-94F4-675CD96DB803}">
      <dgm:prSet/>
      <dgm:spPr/>
      <dgm:t>
        <a:bodyPr/>
        <a:lstStyle/>
        <a:p>
          <a:endParaRPr lang="en-US" sz="3200"/>
        </a:p>
      </dgm:t>
    </dgm:pt>
    <dgm:pt modelId="{99A507AC-DC5B-4DB7-9662-C767E1096177}">
      <dgm:prSet phldrT="[Text]" custT="1"/>
      <dgm:spPr/>
      <dgm:t>
        <a:bodyPr/>
        <a:lstStyle/>
        <a:p>
          <a:r>
            <a:rPr lang="en-US" sz="1600" dirty="0"/>
            <a:t>Android enterprise</a:t>
          </a:r>
        </a:p>
      </dgm:t>
    </dgm:pt>
    <dgm:pt modelId="{5C4267D6-E5A9-4A1D-9AB4-4CA029FC980E}" type="parTrans" cxnId="{195AB22B-2E66-4822-BC87-82CACAD588AD}">
      <dgm:prSet/>
      <dgm:spPr/>
      <dgm:t>
        <a:bodyPr/>
        <a:lstStyle/>
        <a:p>
          <a:endParaRPr lang="en-US" sz="3200"/>
        </a:p>
      </dgm:t>
    </dgm:pt>
    <dgm:pt modelId="{D4BC7495-E129-484A-A640-06471668F7D3}" type="sibTrans" cxnId="{195AB22B-2E66-4822-BC87-82CACAD588AD}">
      <dgm:prSet/>
      <dgm:spPr/>
      <dgm:t>
        <a:bodyPr/>
        <a:lstStyle/>
        <a:p>
          <a:endParaRPr lang="en-US" sz="3200"/>
        </a:p>
      </dgm:t>
    </dgm:pt>
    <dgm:pt modelId="{0BDB34C8-B589-49B7-93C3-1B6ABA7F8FD1}">
      <dgm:prSet phldrT="[Text]" custT="1"/>
      <dgm:spPr/>
      <dgm:t>
        <a:bodyPr/>
        <a:lstStyle/>
        <a:p>
          <a:r>
            <a:rPr lang="en-US" sz="1600" dirty="0"/>
            <a:t>Intune App Protection policies (APP)</a:t>
          </a:r>
        </a:p>
      </dgm:t>
    </dgm:pt>
    <dgm:pt modelId="{65F20417-327D-489C-9D18-58242C760506}" type="parTrans" cxnId="{359BBEBC-0876-44F3-9985-94C95BC94F08}">
      <dgm:prSet/>
      <dgm:spPr/>
      <dgm:t>
        <a:bodyPr/>
        <a:lstStyle/>
        <a:p>
          <a:endParaRPr lang="en-US" sz="3200"/>
        </a:p>
      </dgm:t>
    </dgm:pt>
    <dgm:pt modelId="{2A43C157-AECE-4BBB-B609-DB0D4C0C939D}" type="sibTrans" cxnId="{359BBEBC-0876-44F3-9985-94C95BC94F08}">
      <dgm:prSet/>
      <dgm:spPr/>
      <dgm:t>
        <a:bodyPr/>
        <a:lstStyle/>
        <a:p>
          <a:endParaRPr lang="en-US" sz="3200"/>
        </a:p>
      </dgm:t>
    </dgm:pt>
    <dgm:pt modelId="{62D156E2-131A-48E5-A7E2-9EB0A56895F3}">
      <dgm:prSet phldrT="[Text]" custT="1"/>
      <dgm:spPr/>
      <dgm:t>
        <a:bodyPr/>
        <a:lstStyle/>
        <a:p>
          <a:r>
            <a:rPr lang="en-US" sz="1000" dirty="0"/>
            <a:t>Available for managed and unmanaged devices</a:t>
          </a:r>
        </a:p>
      </dgm:t>
    </dgm:pt>
    <dgm:pt modelId="{D693E8E7-666D-48A3-A1D9-E4A7CDE91EE1}" type="parTrans" cxnId="{0B2A43B3-7F82-4CD6-A28F-87BC6D6CCB05}">
      <dgm:prSet/>
      <dgm:spPr/>
      <dgm:t>
        <a:bodyPr/>
        <a:lstStyle/>
        <a:p>
          <a:endParaRPr lang="en-US" sz="3200"/>
        </a:p>
      </dgm:t>
    </dgm:pt>
    <dgm:pt modelId="{E684057F-0730-4B02-8338-B1C1A5881F2F}" type="sibTrans" cxnId="{0B2A43B3-7F82-4CD6-A28F-87BC6D6CCB05}">
      <dgm:prSet/>
      <dgm:spPr/>
      <dgm:t>
        <a:bodyPr/>
        <a:lstStyle/>
        <a:p>
          <a:endParaRPr lang="en-US" sz="3200"/>
        </a:p>
      </dgm:t>
    </dgm:pt>
    <dgm:pt modelId="{DF286744-EDB1-4BE5-B3AB-7953A7436D49}">
      <dgm:prSet phldrT="[Text]" custT="1"/>
      <dgm:spPr/>
      <dgm:t>
        <a:bodyPr/>
        <a:lstStyle/>
        <a:p>
          <a:r>
            <a:rPr lang="en-US" sz="1000" dirty="0"/>
            <a:t>Two new management modes and different scenarios</a:t>
          </a:r>
        </a:p>
      </dgm:t>
    </dgm:pt>
    <dgm:pt modelId="{C57FC865-81E3-4189-9CAC-191C2B025283}" type="parTrans" cxnId="{EAC21A21-8D75-4DC5-95C9-A67385C87F68}">
      <dgm:prSet/>
      <dgm:spPr/>
      <dgm:t>
        <a:bodyPr/>
        <a:lstStyle/>
        <a:p>
          <a:endParaRPr lang="en-US"/>
        </a:p>
      </dgm:t>
    </dgm:pt>
    <dgm:pt modelId="{E12FC651-B0D1-4855-AA4C-D122D3637795}" type="sibTrans" cxnId="{EAC21A21-8D75-4DC5-95C9-A67385C87F68}">
      <dgm:prSet/>
      <dgm:spPr/>
      <dgm:t>
        <a:bodyPr/>
        <a:lstStyle/>
        <a:p>
          <a:endParaRPr lang="en-US"/>
        </a:p>
      </dgm:t>
    </dgm:pt>
    <dgm:pt modelId="{A5B4D228-FA9E-496E-8485-8878A51D760B}">
      <dgm:prSet phldrT="[Text]" custT="1"/>
      <dgm:spPr/>
      <dgm:t>
        <a:bodyPr/>
        <a:lstStyle/>
        <a:p>
          <a:r>
            <a:rPr lang="en-US" sz="1000" dirty="0"/>
            <a:t>Available in many Microsoft apps, 3</a:t>
          </a:r>
          <a:r>
            <a:rPr lang="en-US" sz="1000" baseline="30000" dirty="0"/>
            <a:t>rd</a:t>
          </a:r>
          <a:r>
            <a:rPr lang="en-US" sz="1000" dirty="0"/>
            <a:t> party apps</a:t>
          </a:r>
        </a:p>
      </dgm:t>
    </dgm:pt>
    <dgm:pt modelId="{0A32A1E4-C5E4-4859-AF6A-4B31627B4EE2}" type="parTrans" cxnId="{9024CB84-C260-4A38-B9A9-98129EFA5DAE}">
      <dgm:prSet/>
      <dgm:spPr/>
      <dgm:t>
        <a:bodyPr/>
        <a:lstStyle/>
        <a:p>
          <a:endParaRPr lang="en-US"/>
        </a:p>
      </dgm:t>
    </dgm:pt>
    <dgm:pt modelId="{3FB812E3-38AA-4E49-9A8C-6B0545E2F813}" type="sibTrans" cxnId="{9024CB84-C260-4A38-B9A9-98129EFA5DAE}">
      <dgm:prSet/>
      <dgm:spPr/>
      <dgm:t>
        <a:bodyPr/>
        <a:lstStyle/>
        <a:p>
          <a:endParaRPr lang="en-US"/>
        </a:p>
      </dgm:t>
    </dgm:pt>
    <dgm:pt modelId="{8397886E-CADE-4777-A83C-E95112F94D9A}">
      <dgm:prSet phldrT="[Text]" custT="1"/>
      <dgm:spPr/>
      <dgm:t>
        <a:bodyPr/>
        <a:lstStyle/>
        <a:p>
          <a:r>
            <a:rPr lang="en-US" sz="1000"/>
            <a:t>Work profile (BYOD)</a:t>
          </a:r>
        </a:p>
      </dgm:t>
    </dgm:pt>
    <dgm:pt modelId="{A95C0B3D-5723-4C5F-93B1-B10F27B426FC}" type="parTrans" cxnId="{51722520-6B0B-41FD-88C4-7A7357221605}">
      <dgm:prSet/>
      <dgm:spPr/>
      <dgm:t>
        <a:bodyPr/>
        <a:lstStyle/>
        <a:p>
          <a:endParaRPr lang="en-US"/>
        </a:p>
      </dgm:t>
    </dgm:pt>
    <dgm:pt modelId="{C2F8913D-3AEB-4DF9-B8DD-0CD4776FF38E}" type="sibTrans" cxnId="{51722520-6B0B-41FD-88C4-7A7357221605}">
      <dgm:prSet/>
      <dgm:spPr/>
      <dgm:t>
        <a:bodyPr/>
        <a:lstStyle/>
        <a:p>
          <a:endParaRPr lang="en-US"/>
        </a:p>
      </dgm:t>
    </dgm:pt>
    <dgm:pt modelId="{6EABF487-29CE-4A8D-86A4-BE3689146EA9}">
      <dgm:prSet phldrT="[Text]" custT="1"/>
      <dgm:spPr/>
      <dgm:t>
        <a:bodyPr/>
        <a:lstStyle/>
        <a:p>
          <a:r>
            <a:rPr lang="en-US" sz="1000"/>
            <a:t>Device owner (</a:t>
          </a:r>
          <a:r>
            <a:rPr lang="en-US" sz="1000" err="1"/>
            <a:t>corp</a:t>
          </a:r>
          <a:r>
            <a:rPr lang="en-US" sz="1000"/>
            <a:t> owned)</a:t>
          </a:r>
        </a:p>
      </dgm:t>
    </dgm:pt>
    <dgm:pt modelId="{6BBE9BC5-F09D-4146-B2DD-814390A098E8}" type="parTrans" cxnId="{B01950A0-9D76-4C56-BACC-C8520B1CDAB8}">
      <dgm:prSet/>
      <dgm:spPr/>
      <dgm:t>
        <a:bodyPr/>
        <a:lstStyle/>
        <a:p>
          <a:endParaRPr lang="en-US"/>
        </a:p>
      </dgm:t>
    </dgm:pt>
    <dgm:pt modelId="{9C0F49FA-3A63-436C-902F-8E8435E042B8}" type="sibTrans" cxnId="{B01950A0-9D76-4C56-BACC-C8520B1CDAB8}">
      <dgm:prSet/>
      <dgm:spPr/>
      <dgm:t>
        <a:bodyPr/>
        <a:lstStyle/>
        <a:p>
          <a:endParaRPr lang="en-US"/>
        </a:p>
      </dgm:t>
    </dgm:pt>
    <dgm:pt modelId="{E96823B0-3ACB-4151-A810-52D8453D3234}">
      <dgm:prSet phldrT="[Text]" custT="1"/>
      <dgm:spPr/>
      <dgm:t>
        <a:bodyPr/>
        <a:lstStyle/>
        <a:p>
          <a:r>
            <a:rPr lang="en-US" sz="900" dirty="0"/>
            <a:t>One management mode: </a:t>
          </a:r>
          <a:r>
            <a:rPr lang="en-US" sz="900" dirty="0" err="1"/>
            <a:t>DeviceAdmin</a:t>
          </a:r>
          <a:endParaRPr lang="en-US" sz="900" dirty="0"/>
        </a:p>
      </dgm:t>
    </dgm:pt>
    <dgm:pt modelId="{31FCD4FD-4BAF-403F-BFE7-9EFE8FC94FE6}" type="parTrans" cxnId="{3B5A6A57-5485-4EEB-892B-AB6842A28259}">
      <dgm:prSet/>
      <dgm:spPr/>
      <dgm:t>
        <a:bodyPr/>
        <a:lstStyle/>
        <a:p>
          <a:endParaRPr lang="en-US"/>
        </a:p>
      </dgm:t>
    </dgm:pt>
    <dgm:pt modelId="{08A4DDB5-D19F-4468-BA8B-CA79307342DD}" type="sibTrans" cxnId="{3B5A6A57-5485-4EEB-892B-AB6842A28259}">
      <dgm:prSet/>
      <dgm:spPr/>
      <dgm:t>
        <a:bodyPr/>
        <a:lstStyle/>
        <a:p>
          <a:endParaRPr lang="en-US"/>
        </a:p>
      </dgm:t>
    </dgm:pt>
    <dgm:pt modelId="{687628FF-E365-43E9-909E-848D58EB46C0}" type="pres">
      <dgm:prSet presAssocID="{8EBF30C7-1878-4E45-9D03-A6546AE3B9BD}" presName="arrowDiagram" presStyleCnt="0">
        <dgm:presLayoutVars>
          <dgm:chMax val="5"/>
          <dgm:dir/>
          <dgm:resizeHandles val="exact"/>
        </dgm:presLayoutVars>
      </dgm:prSet>
      <dgm:spPr/>
    </dgm:pt>
    <dgm:pt modelId="{777F4B18-5815-4E2B-A249-E2D5D1999A87}" type="pres">
      <dgm:prSet presAssocID="{8EBF30C7-1878-4E45-9D03-A6546AE3B9BD}" presName="arrow" presStyleLbl="bgShp" presStyleIdx="0" presStyleCnt="1" custScaleX="151040" custLinFactNeighborX="80"/>
      <dgm:spPr/>
    </dgm:pt>
    <dgm:pt modelId="{2EC80443-A0E0-4285-9F35-1B330266F481}" type="pres">
      <dgm:prSet presAssocID="{8EBF30C7-1878-4E45-9D03-A6546AE3B9BD}" presName="arrowDiagram4" presStyleCnt="0"/>
      <dgm:spPr/>
    </dgm:pt>
    <dgm:pt modelId="{59AA6AC7-4AD1-4388-8AB9-75D46A0E8707}" type="pres">
      <dgm:prSet presAssocID="{83683CA2-C31E-4485-803B-512C51EA0B43}" presName="bullet4a" presStyleLbl="node1" presStyleIdx="0" presStyleCnt="4" custLinFactX="-400000" custLinFactNeighborX="-480414" custLinFactNeighborY="-62530"/>
      <dgm:spPr/>
    </dgm:pt>
    <dgm:pt modelId="{19E54C7C-1827-4616-92A4-2F5F3300987D}" type="pres">
      <dgm:prSet presAssocID="{83683CA2-C31E-4485-803B-512C51EA0B43}" presName="textBox4a" presStyleLbl="revTx" presStyleIdx="0" presStyleCnt="4" custScaleX="197015" custLinFactNeighborX="-67193" custLinFactNeighborY="-36531">
        <dgm:presLayoutVars>
          <dgm:bulletEnabled val="1"/>
        </dgm:presLayoutVars>
      </dgm:prSet>
      <dgm:spPr/>
    </dgm:pt>
    <dgm:pt modelId="{3A7ECA54-634B-4716-AF94-39C1CABD8AFF}" type="pres">
      <dgm:prSet presAssocID="{D59AB5F9-F8E4-4334-B5E5-0DBDF3B31E22}" presName="bullet4b" presStyleLbl="node1" presStyleIdx="1" presStyleCnt="4" custLinFactX="-701" custLinFactNeighborX="-100000" custLinFactNeighborY="-41361"/>
      <dgm:spPr/>
    </dgm:pt>
    <dgm:pt modelId="{582691FF-2E59-457D-9E55-8DF59FDF2292}" type="pres">
      <dgm:prSet presAssocID="{D59AB5F9-F8E4-4334-B5E5-0DBDF3B31E22}" presName="textBox4b" presStyleLbl="revTx" presStyleIdx="1" presStyleCnt="4" custScaleX="140960" custLinFactNeighborX="9715" custLinFactNeighborY="-18247">
        <dgm:presLayoutVars>
          <dgm:bulletEnabled val="1"/>
        </dgm:presLayoutVars>
      </dgm:prSet>
      <dgm:spPr/>
    </dgm:pt>
    <dgm:pt modelId="{88D7B164-5A3B-4EC7-B405-20EBA793B9A1}" type="pres">
      <dgm:prSet presAssocID="{0BDB34C8-B589-49B7-93C3-1B6ABA7F8FD1}" presName="bullet4c" presStyleLbl="node1" presStyleIdx="2" presStyleCnt="4" custLinFactX="12602" custLinFactNeighborX="100000" custLinFactNeighborY="-2415"/>
      <dgm:spPr/>
    </dgm:pt>
    <dgm:pt modelId="{5B34B744-896E-4CF9-89D1-4C85C39EEF07}" type="pres">
      <dgm:prSet presAssocID="{0BDB34C8-B589-49B7-93C3-1B6ABA7F8FD1}" presName="textBox4c" presStyleLbl="revTx" presStyleIdx="2" presStyleCnt="4" custScaleX="140413" custLinFactNeighborX="51314" custLinFactNeighborY="-8012">
        <dgm:presLayoutVars>
          <dgm:bulletEnabled val="1"/>
        </dgm:presLayoutVars>
      </dgm:prSet>
      <dgm:spPr/>
    </dgm:pt>
    <dgm:pt modelId="{88C1DE4C-BBFE-4C9B-BBE5-E114BA90358A}" type="pres">
      <dgm:prSet presAssocID="{99A507AC-DC5B-4DB7-9662-C767E1096177}" presName="bullet4d" presStyleLbl="node1" presStyleIdx="3" presStyleCnt="4" custLinFactX="98558" custLinFactNeighborX="100000" custLinFactNeighborY="8051"/>
      <dgm:spPr/>
    </dgm:pt>
    <dgm:pt modelId="{9ECF61B1-5E92-4B20-BC2B-BF8CE124A6AB}" type="pres">
      <dgm:prSet presAssocID="{99A507AC-DC5B-4DB7-9662-C767E1096177}" presName="textBox4d" presStyleLbl="revTx" presStyleIdx="3" presStyleCnt="4" custScaleX="178341" custLinFactX="14363" custLinFactNeighborX="100000" custLinFactNeighborY="-2289">
        <dgm:presLayoutVars>
          <dgm:bulletEnabled val="1"/>
        </dgm:presLayoutVars>
      </dgm:prSet>
      <dgm:spPr/>
    </dgm:pt>
  </dgm:ptLst>
  <dgm:cxnLst>
    <dgm:cxn modelId="{01CD9D0F-CD69-4CF0-BFCD-7E052FBA5FBD}" type="presOf" srcId="{D6618B82-AF86-45E4-8F38-1FF086470B30}" destId="{19E54C7C-1827-4616-92A4-2F5F3300987D}" srcOrd="0" destOrd="1" presId="urn:microsoft.com/office/officeart/2005/8/layout/arrow2"/>
    <dgm:cxn modelId="{58127610-E5E9-4772-8B52-DA0638A80DC0}" type="presOf" srcId="{8397886E-CADE-4777-A83C-E95112F94D9A}" destId="{9ECF61B1-5E92-4B20-BC2B-BF8CE124A6AB}" srcOrd="0" destOrd="5" presId="urn:microsoft.com/office/officeart/2005/8/layout/arrow2"/>
    <dgm:cxn modelId="{D1F90E1E-50A4-4BBF-94F4-675CD96DB803}" srcId="{99A507AC-DC5B-4DB7-9662-C767E1096177}" destId="{E3EB0723-6D54-4931-A7DE-7A41AB9D869D}" srcOrd="2" destOrd="0" parTransId="{3BF87958-E9EF-4EF9-A7F6-D0CE519C1585}" sibTransId="{6E6D9DF8-5747-4322-A98D-0B9711A76705}"/>
    <dgm:cxn modelId="{51722520-6B0B-41FD-88C4-7A7357221605}" srcId="{DF286744-EDB1-4BE5-B3AB-7953A7436D49}" destId="{8397886E-CADE-4777-A83C-E95112F94D9A}" srcOrd="0" destOrd="0" parTransId="{A95C0B3D-5723-4C5F-93B1-B10F27B426FC}" sibTransId="{C2F8913D-3AEB-4DF9-B8DD-0CD4776FF38E}"/>
    <dgm:cxn modelId="{EAC21A21-8D75-4DC5-95C9-A67385C87F68}" srcId="{99A507AC-DC5B-4DB7-9662-C767E1096177}" destId="{DF286744-EDB1-4BE5-B3AB-7953A7436D49}" srcOrd="3" destOrd="0" parTransId="{C57FC865-81E3-4189-9CAC-191C2B025283}" sibTransId="{E12FC651-B0D1-4855-AA4C-D122D3637795}"/>
    <dgm:cxn modelId="{299CB024-2055-41C3-AE34-7E0990B1F9B1}" srcId="{83683CA2-C31E-4485-803B-512C51EA0B43}" destId="{D6618B82-AF86-45E4-8F38-1FF086470B30}" srcOrd="0" destOrd="0" parTransId="{07223D83-AC28-4EC3-BC67-6B41D9A3F03E}" sibTransId="{7EDF2455-265D-4946-B496-0FD722C172A5}"/>
    <dgm:cxn modelId="{9FD4A02A-4A9B-4901-989E-BDC3D5FB5744}" srcId="{99A507AC-DC5B-4DB7-9662-C767E1096177}" destId="{101B7E1C-9EF3-4755-A538-39FBCCA3CF05}" srcOrd="0" destOrd="0" parTransId="{0DDD0EF1-3B3F-4B0C-98D5-539DD2344D1F}" sibTransId="{7B890F5D-93A4-4BEE-877F-DAA19EC6B3D1}"/>
    <dgm:cxn modelId="{195AB22B-2E66-4822-BC87-82CACAD588AD}" srcId="{8EBF30C7-1878-4E45-9D03-A6546AE3B9BD}" destId="{99A507AC-DC5B-4DB7-9662-C767E1096177}" srcOrd="3" destOrd="0" parTransId="{5C4267D6-E5A9-4A1D-9AB4-4CA029FC980E}" sibTransId="{D4BC7495-E129-484A-A640-06471668F7D3}"/>
    <dgm:cxn modelId="{F6432636-AE95-4B9D-BE1A-171AAD870DEE}" type="presOf" srcId="{6EABF487-29CE-4A8D-86A4-BE3689146EA9}" destId="{9ECF61B1-5E92-4B20-BC2B-BF8CE124A6AB}" srcOrd="0" destOrd="6" presId="urn:microsoft.com/office/officeart/2005/8/layout/arrow2"/>
    <dgm:cxn modelId="{6618995E-F65E-4BE1-8B7F-76BF145A7007}" type="presOf" srcId="{62D156E2-131A-48E5-A7E2-9EB0A56895F3}" destId="{5B34B744-896E-4CF9-89D1-4C85C39EEF07}" srcOrd="0" destOrd="1" presId="urn:microsoft.com/office/officeart/2005/8/layout/arrow2"/>
    <dgm:cxn modelId="{0869DB44-2E27-4FA1-9395-EAB3AA5054B4}" type="presOf" srcId="{E3EB0723-6D54-4931-A7DE-7A41AB9D869D}" destId="{9ECF61B1-5E92-4B20-BC2B-BF8CE124A6AB}" srcOrd="0" destOrd="3" presId="urn:microsoft.com/office/officeart/2005/8/layout/arrow2"/>
    <dgm:cxn modelId="{5662D647-76D3-44A1-9C27-1A6E8C189275}" type="presOf" srcId="{8EBF30C7-1878-4E45-9D03-A6546AE3B9BD}" destId="{687628FF-E365-43E9-909E-848D58EB46C0}" srcOrd="0" destOrd="0" presId="urn:microsoft.com/office/officeart/2005/8/layout/arrow2"/>
    <dgm:cxn modelId="{2EC65F52-66CD-47F0-8BCB-EB7F094904CA}" srcId="{8EBF30C7-1878-4E45-9D03-A6546AE3B9BD}" destId="{83683CA2-C31E-4485-803B-512C51EA0B43}" srcOrd="0" destOrd="0" parTransId="{ED826BE0-126B-4D33-9028-9D36EBEDE670}" sibTransId="{FFF5739B-6400-4F5C-9BE2-32DB383F9952}"/>
    <dgm:cxn modelId="{3B5A6A57-5485-4EEB-892B-AB6842A28259}" srcId="{83683CA2-C31E-4485-803B-512C51EA0B43}" destId="{E96823B0-3ACB-4151-A810-52D8453D3234}" srcOrd="2" destOrd="0" parTransId="{31FCD4FD-4BAF-403F-BFE7-9EFE8FC94FE6}" sibTransId="{08A4DDB5-D19F-4468-BA8B-CA79307342DD}"/>
    <dgm:cxn modelId="{FED36B7A-DA7E-40F1-B6D5-D7F4B01FB5BB}" type="presOf" srcId="{6BA3C74D-69FB-4135-9AF6-DF843F3C3442}" destId="{582691FF-2E59-457D-9E55-8DF59FDF2292}" srcOrd="0" destOrd="1" presId="urn:microsoft.com/office/officeart/2005/8/layout/arrow2"/>
    <dgm:cxn modelId="{9024CB84-C260-4A38-B9A9-98129EFA5DAE}" srcId="{0BDB34C8-B589-49B7-93C3-1B6ABA7F8FD1}" destId="{A5B4D228-FA9E-496E-8485-8878A51D760B}" srcOrd="1" destOrd="0" parTransId="{0A32A1E4-C5E4-4859-AF6A-4B31627B4EE2}" sibTransId="{3FB812E3-38AA-4E49-9A8C-6B0545E2F813}"/>
    <dgm:cxn modelId="{8EE3D284-E8EE-48F4-A6CA-641F972D51BF}" type="presOf" srcId="{83683CA2-C31E-4485-803B-512C51EA0B43}" destId="{19E54C7C-1827-4616-92A4-2F5F3300987D}" srcOrd="0" destOrd="0" presId="urn:microsoft.com/office/officeart/2005/8/layout/arrow2"/>
    <dgm:cxn modelId="{D6130388-DEF9-45DD-BB47-39E6D5E6D009}" type="presOf" srcId="{DF286744-EDB1-4BE5-B3AB-7953A7436D49}" destId="{9ECF61B1-5E92-4B20-BC2B-BF8CE124A6AB}" srcOrd="0" destOrd="4" presId="urn:microsoft.com/office/officeart/2005/8/layout/arrow2"/>
    <dgm:cxn modelId="{32D8AE89-5063-4A14-B2BA-5A477935CB3A}" type="presOf" srcId="{101B7E1C-9EF3-4755-A538-39FBCCA3CF05}" destId="{9ECF61B1-5E92-4B20-BC2B-BF8CE124A6AB}" srcOrd="0" destOrd="1" presId="urn:microsoft.com/office/officeart/2005/8/layout/arrow2"/>
    <dgm:cxn modelId="{229D208A-D1E0-4D2E-A906-ACF3EA9B812D}" type="presOf" srcId="{4F6F508B-849A-4575-BDC9-A18561FEDF2C}" destId="{9ECF61B1-5E92-4B20-BC2B-BF8CE124A6AB}" srcOrd="0" destOrd="2" presId="urn:microsoft.com/office/officeart/2005/8/layout/arrow2"/>
    <dgm:cxn modelId="{3434D996-3859-4F55-A33C-43B4C3677203}" srcId="{8EBF30C7-1878-4E45-9D03-A6546AE3B9BD}" destId="{D59AB5F9-F8E4-4334-B5E5-0DBDF3B31E22}" srcOrd="1" destOrd="0" parTransId="{44DAA0DB-E34B-4EEC-8DF4-245AFA5479A1}" sibTransId="{28984C03-176B-49A9-80DC-A07B6FF97B68}"/>
    <dgm:cxn modelId="{78402599-0E2B-46CB-8E64-70DEF7D67FD0}" type="presOf" srcId="{BC9DF372-9208-459F-A84B-AAC9E7719885}" destId="{19E54C7C-1827-4616-92A4-2F5F3300987D}" srcOrd="0" destOrd="2" presId="urn:microsoft.com/office/officeart/2005/8/layout/arrow2"/>
    <dgm:cxn modelId="{9589F99F-090F-4E67-9205-6EBDCC4EFF2D}" type="presOf" srcId="{E96823B0-3ACB-4151-A810-52D8453D3234}" destId="{19E54C7C-1827-4616-92A4-2F5F3300987D}" srcOrd="0" destOrd="3" presId="urn:microsoft.com/office/officeart/2005/8/layout/arrow2"/>
    <dgm:cxn modelId="{E2C85FA0-3827-4504-AFD8-03ABE84588E3}" srcId="{D59AB5F9-F8E4-4334-B5E5-0DBDF3B31E22}" destId="{08F36555-0DE4-4985-A81F-DD0D80DF1496}" srcOrd="2" destOrd="0" parTransId="{298C594A-6C10-4404-AEA8-04FCC92D0ADD}" sibTransId="{0E714709-7385-434C-A64A-671CED552D76}"/>
    <dgm:cxn modelId="{B01950A0-9D76-4C56-BACC-C8520B1CDAB8}" srcId="{DF286744-EDB1-4BE5-B3AB-7953A7436D49}" destId="{6EABF487-29CE-4A8D-86A4-BE3689146EA9}" srcOrd="1" destOrd="0" parTransId="{6BBE9BC5-F09D-4146-B2DD-814390A098E8}" sibTransId="{9C0F49FA-3A63-436C-902F-8E8435E042B8}"/>
    <dgm:cxn modelId="{D374AAA0-9C60-4C6C-A5ED-03EDB478E519}" type="presOf" srcId="{0BDB34C8-B589-49B7-93C3-1B6ABA7F8FD1}" destId="{5B34B744-896E-4CF9-89D1-4C85C39EEF07}" srcOrd="0" destOrd="0" presId="urn:microsoft.com/office/officeart/2005/8/layout/arrow2"/>
    <dgm:cxn modelId="{CD5BC1AD-301F-43AF-83FB-D1E16869266B}" type="presOf" srcId="{08F36555-0DE4-4985-A81F-DD0D80DF1496}" destId="{582691FF-2E59-457D-9E55-8DF59FDF2292}" srcOrd="0" destOrd="3" presId="urn:microsoft.com/office/officeart/2005/8/layout/arrow2"/>
    <dgm:cxn modelId="{0B2A43B3-7F82-4CD6-A28F-87BC6D6CCB05}" srcId="{0BDB34C8-B589-49B7-93C3-1B6ABA7F8FD1}" destId="{62D156E2-131A-48E5-A7E2-9EB0A56895F3}" srcOrd="0" destOrd="0" parTransId="{D693E8E7-666D-48A3-A1D9-E4A7CDE91EE1}" sibTransId="{E684057F-0730-4B02-8338-B1C1A5881F2F}"/>
    <dgm:cxn modelId="{359BBEBC-0876-44F3-9985-94C95BC94F08}" srcId="{8EBF30C7-1878-4E45-9D03-A6546AE3B9BD}" destId="{0BDB34C8-B589-49B7-93C3-1B6ABA7F8FD1}" srcOrd="2" destOrd="0" parTransId="{65F20417-327D-489C-9D18-58242C760506}" sibTransId="{2A43C157-AECE-4BBB-B609-DB0D4C0C939D}"/>
    <dgm:cxn modelId="{67A4A8C2-71A9-46E7-8850-0BE688E6DF6C}" type="presOf" srcId="{D59AB5F9-F8E4-4334-B5E5-0DBDF3B31E22}" destId="{582691FF-2E59-457D-9E55-8DF59FDF2292}" srcOrd="0" destOrd="0" presId="urn:microsoft.com/office/officeart/2005/8/layout/arrow2"/>
    <dgm:cxn modelId="{D38E5ED9-769D-425A-B5C0-80065DEF2558}" srcId="{99A507AC-DC5B-4DB7-9662-C767E1096177}" destId="{4F6F508B-849A-4575-BDC9-A18561FEDF2C}" srcOrd="1" destOrd="0" parTransId="{C1D270CD-3678-413D-A9F2-3C1D603CC696}" sibTransId="{598D5922-F955-4F33-B9B3-79E1D3D07B3B}"/>
    <dgm:cxn modelId="{395F52E5-4DFC-4E11-9C22-E03408D06969}" srcId="{D59AB5F9-F8E4-4334-B5E5-0DBDF3B31E22}" destId="{6BA3C74D-69FB-4135-9AF6-DF843F3C3442}" srcOrd="0" destOrd="0" parTransId="{4E5CED6F-84B4-474A-87B8-CD59EB4D7478}" sibTransId="{BCBB7203-5A8D-4F6D-9D96-DF382E45C1F6}"/>
    <dgm:cxn modelId="{F60D68EB-84C3-4810-8909-03B2C6E456BA}" type="presOf" srcId="{99A507AC-DC5B-4DB7-9662-C767E1096177}" destId="{9ECF61B1-5E92-4B20-BC2B-BF8CE124A6AB}" srcOrd="0" destOrd="0" presId="urn:microsoft.com/office/officeart/2005/8/layout/arrow2"/>
    <dgm:cxn modelId="{CF753DED-076B-4D92-A2BE-2D8F160769D1}" type="presOf" srcId="{052472B2-1A24-4D71-9DF4-1FDA15F911D7}" destId="{582691FF-2E59-457D-9E55-8DF59FDF2292}" srcOrd="0" destOrd="2" presId="urn:microsoft.com/office/officeart/2005/8/layout/arrow2"/>
    <dgm:cxn modelId="{2A4768EE-B883-4635-B191-13EDF258E7A5}" srcId="{D59AB5F9-F8E4-4334-B5E5-0DBDF3B31E22}" destId="{052472B2-1A24-4D71-9DF4-1FDA15F911D7}" srcOrd="1" destOrd="0" parTransId="{AC90C81C-29A2-44E4-8DC3-9D5C34856F7A}" sibTransId="{30ECA3E4-1A4B-4872-8FD4-A218AE127B1D}"/>
    <dgm:cxn modelId="{408D68F3-9120-4AC2-A969-243D8B54C9C0}" type="presOf" srcId="{A5B4D228-FA9E-496E-8485-8878A51D760B}" destId="{5B34B744-896E-4CF9-89D1-4C85C39EEF07}" srcOrd="0" destOrd="2" presId="urn:microsoft.com/office/officeart/2005/8/layout/arrow2"/>
    <dgm:cxn modelId="{129D08FA-2CE0-4002-9AA8-002B62E17EFB}" srcId="{83683CA2-C31E-4485-803B-512C51EA0B43}" destId="{BC9DF372-9208-459F-A84B-AAC9E7719885}" srcOrd="1" destOrd="0" parTransId="{7A0263B6-7FB7-4B54-99F7-8A17D1D54BA4}" sibTransId="{A05B5CE5-7ECD-4D3A-9F2A-2A986A36C588}"/>
    <dgm:cxn modelId="{0874D810-B325-4C3F-8FE1-562EAD9841BC}" type="presParOf" srcId="{687628FF-E365-43E9-909E-848D58EB46C0}" destId="{777F4B18-5815-4E2B-A249-E2D5D1999A87}" srcOrd="0" destOrd="0" presId="urn:microsoft.com/office/officeart/2005/8/layout/arrow2"/>
    <dgm:cxn modelId="{1F784732-F4B5-47D4-A5B4-5D94630E8724}" type="presParOf" srcId="{687628FF-E365-43E9-909E-848D58EB46C0}" destId="{2EC80443-A0E0-4285-9F35-1B330266F481}" srcOrd="1" destOrd="0" presId="urn:microsoft.com/office/officeart/2005/8/layout/arrow2"/>
    <dgm:cxn modelId="{F0275A16-269A-4015-8E54-F5F0B64FDBA3}" type="presParOf" srcId="{2EC80443-A0E0-4285-9F35-1B330266F481}" destId="{59AA6AC7-4AD1-4388-8AB9-75D46A0E8707}" srcOrd="0" destOrd="0" presId="urn:microsoft.com/office/officeart/2005/8/layout/arrow2"/>
    <dgm:cxn modelId="{B9EDD38D-B307-42DB-839A-BEAF43C6DF62}" type="presParOf" srcId="{2EC80443-A0E0-4285-9F35-1B330266F481}" destId="{19E54C7C-1827-4616-92A4-2F5F3300987D}" srcOrd="1" destOrd="0" presId="urn:microsoft.com/office/officeart/2005/8/layout/arrow2"/>
    <dgm:cxn modelId="{D5E0E409-5596-4EB2-9E75-BA62EADF1311}" type="presParOf" srcId="{2EC80443-A0E0-4285-9F35-1B330266F481}" destId="{3A7ECA54-634B-4716-AF94-39C1CABD8AFF}" srcOrd="2" destOrd="0" presId="urn:microsoft.com/office/officeart/2005/8/layout/arrow2"/>
    <dgm:cxn modelId="{E2ED4950-02EA-4951-B74C-35915D009EA9}" type="presParOf" srcId="{2EC80443-A0E0-4285-9F35-1B330266F481}" destId="{582691FF-2E59-457D-9E55-8DF59FDF2292}" srcOrd="3" destOrd="0" presId="urn:microsoft.com/office/officeart/2005/8/layout/arrow2"/>
    <dgm:cxn modelId="{0A6D2A27-E88B-4CC8-B0D3-D4268BAB0385}" type="presParOf" srcId="{2EC80443-A0E0-4285-9F35-1B330266F481}" destId="{88D7B164-5A3B-4EC7-B405-20EBA793B9A1}" srcOrd="4" destOrd="0" presId="urn:microsoft.com/office/officeart/2005/8/layout/arrow2"/>
    <dgm:cxn modelId="{D41F2214-CAA5-4081-BF4E-EFAB90FD4760}" type="presParOf" srcId="{2EC80443-A0E0-4285-9F35-1B330266F481}" destId="{5B34B744-896E-4CF9-89D1-4C85C39EEF07}" srcOrd="5" destOrd="0" presId="urn:microsoft.com/office/officeart/2005/8/layout/arrow2"/>
    <dgm:cxn modelId="{3B2CFBF5-0D38-48A7-9E6C-9B1D7F0A986D}" type="presParOf" srcId="{2EC80443-A0E0-4285-9F35-1B330266F481}" destId="{88C1DE4C-BBFE-4C9B-BBE5-E114BA90358A}" srcOrd="6" destOrd="0" presId="urn:microsoft.com/office/officeart/2005/8/layout/arrow2"/>
    <dgm:cxn modelId="{A8E70127-8497-4FAC-864E-70832B835451}" type="presParOf" srcId="{2EC80443-A0E0-4285-9F35-1B330266F481}" destId="{9ECF61B1-5E92-4B20-BC2B-BF8CE124A6AB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3BA8AE-8F04-42D6-A697-028552C3CCC3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010DCD-2578-49EB-91EF-7F22C7D2AB0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Migrate to managed Google Play</a:t>
          </a:r>
        </a:p>
      </dgm:t>
    </dgm:pt>
    <dgm:pt modelId="{AE6B610B-30F8-48A7-811E-E981C928CF9A}" type="parTrans" cxnId="{8D43EE7C-8AD1-4B22-AB87-D73BE27FBBC4}">
      <dgm:prSet/>
      <dgm:spPr/>
      <dgm:t>
        <a:bodyPr/>
        <a:lstStyle/>
        <a:p>
          <a:endParaRPr lang="en-US"/>
        </a:p>
      </dgm:t>
    </dgm:pt>
    <dgm:pt modelId="{4A07BCA7-FFBD-49B3-8CF4-02556E49CBCA}" type="sibTrans" cxnId="{8D43EE7C-8AD1-4B22-AB87-D73BE27FBBC4}">
      <dgm:prSet/>
      <dgm:spPr/>
      <dgm:t>
        <a:bodyPr/>
        <a:lstStyle/>
        <a:p>
          <a:endParaRPr lang="en-US"/>
        </a:p>
      </dgm:t>
    </dgm:pt>
    <dgm:pt modelId="{0377CBD7-FC02-462B-8354-32FE01C48761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Publish LOB apps</a:t>
          </a:r>
        </a:p>
      </dgm:t>
    </dgm:pt>
    <dgm:pt modelId="{4BDCDEED-E754-4FFF-8388-110962F41792}" type="parTrans" cxnId="{0AA8DE9E-9548-48C2-B225-17D28B503FD7}">
      <dgm:prSet/>
      <dgm:spPr/>
      <dgm:t>
        <a:bodyPr/>
        <a:lstStyle/>
        <a:p>
          <a:endParaRPr lang="en-US"/>
        </a:p>
      </dgm:t>
    </dgm:pt>
    <dgm:pt modelId="{84E7221A-2F7C-4133-B000-54D39A103571}" type="sibTrans" cxnId="{0AA8DE9E-9548-48C2-B225-17D28B503FD7}">
      <dgm:prSet/>
      <dgm:spPr/>
      <dgm:t>
        <a:bodyPr/>
        <a:lstStyle/>
        <a:p>
          <a:endParaRPr lang="en-US"/>
        </a:p>
      </dgm:t>
    </dgm:pt>
    <dgm:pt modelId="{75B8B9A7-6F1E-49CD-A53D-783DCB16D810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Approve public apps</a:t>
          </a:r>
        </a:p>
      </dgm:t>
    </dgm:pt>
    <dgm:pt modelId="{6DBB94D3-12D0-40EF-A2CB-25508577D2FA}" type="parTrans" cxnId="{A0A6FC4B-DEB1-4007-9049-7A9E45A9C799}">
      <dgm:prSet/>
      <dgm:spPr/>
      <dgm:t>
        <a:bodyPr/>
        <a:lstStyle/>
        <a:p>
          <a:endParaRPr lang="en-US"/>
        </a:p>
      </dgm:t>
    </dgm:pt>
    <dgm:pt modelId="{77996F07-852C-482A-B5C5-57B864E2C429}" type="sibTrans" cxnId="{A0A6FC4B-DEB1-4007-9049-7A9E45A9C799}">
      <dgm:prSet/>
      <dgm:spPr/>
      <dgm:t>
        <a:bodyPr/>
        <a:lstStyle/>
        <a:p>
          <a:endParaRPr lang="en-US"/>
        </a:p>
      </dgm:t>
    </dgm:pt>
    <dgm:pt modelId="{3C095CED-F502-4644-A7F2-C2CC3EAD1FE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Phasing out Device Admin</a:t>
          </a:r>
        </a:p>
      </dgm:t>
    </dgm:pt>
    <dgm:pt modelId="{9DFFBD77-6F4D-4F58-A5F2-5D3A92E5546B}" type="parTrans" cxnId="{E2058C18-E3F8-4E64-9646-7F91EC771FDC}">
      <dgm:prSet/>
      <dgm:spPr/>
      <dgm:t>
        <a:bodyPr/>
        <a:lstStyle/>
        <a:p>
          <a:endParaRPr lang="en-US"/>
        </a:p>
      </dgm:t>
    </dgm:pt>
    <dgm:pt modelId="{6EB7F32E-F871-40AA-8864-0E2F975D5EB5}" type="sibTrans" cxnId="{E2058C18-E3F8-4E64-9646-7F91EC771FDC}">
      <dgm:prSet/>
      <dgm:spPr/>
      <dgm:t>
        <a:bodyPr/>
        <a:lstStyle/>
        <a:p>
          <a:endParaRPr lang="en-US"/>
        </a:p>
      </dgm:t>
    </dgm:pt>
    <dgm:pt modelId="{176F24DF-721B-4BD8-92CA-3BB39F95B246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Cap and grow for BYOD</a:t>
          </a:r>
        </a:p>
      </dgm:t>
    </dgm:pt>
    <dgm:pt modelId="{16D4B9CF-FE6D-4377-9137-716CF22AEBE2}" type="parTrans" cxnId="{33227FBC-548C-4BA0-B904-07CE59447519}">
      <dgm:prSet/>
      <dgm:spPr/>
      <dgm:t>
        <a:bodyPr/>
        <a:lstStyle/>
        <a:p>
          <a:endParaRPr lang="en-US"/>
        </a:p>
      </dgm:t>
    </dgm:pt>
    <dgm:pt modelId="{793DCE9C-309C-4C4D-A7C6-5902A0B14B5A}" type="sibTrans" cxnId="{33227FBC-548C-4BA0-B904-07CE59447519}">
      <dgm:prSet/>
      <dgm:spPr/>
      <dgm:t>
        <a:bodyPr/>
        <a:lstStyle/>
        <a:p>
          <a:endParaRPr lang="en-US"/>
        </a:p>
      </dgm:t>
    </dgm:pt>
    <dgm:pt modelId="{D09C0AB4-DE4A-4FFA-8FA7-7EC7FB4647F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Adapting to  work profile</a:t>
          </a:r>
        </a:p>
      </dgm:t>
    </dgm:pt>
    <dgm:pt modelId="{4C272E19-5A21-4D67-AB1D-7C64C420D17A}" type="parTrans" cxnId="{148DB5D2-1F61-4597-9EA8-09E2A186801E}">
      <dgm:prSet/>
      <dgm:spPr/>
      <dgm:t>
        <a:bodyPr/>
        <a:lstStyle/>
        <a:p>
          <a:endParaRPr lang="en-US"/>
        </a:p>
      </dgm:t>
    </dgm:pt>
    <dgm:pt modelId="{7745B5DD-41E9-40BB-B456-5FEDA75F7F60}" type="sibTrans" cxnId="{148DB5D2-1F61-4597-9EA8-09E2A186801E}">
      <dgm:prSet/>
      <dgm:spPr/>
      <dgm:t>
        <a:bodyPr/>
        <a:lstStyle/>
        <a:p>
          <a:endParaRPr lang="en-US"/>
        </a:p>
      </dgm:t>
    </dgm:pt>
    <dgm:pt modelId="{F0BAD747-C686-4841-BA5D-F052259C3139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Resolve policy overlap</a:t>
          </a:r>
        </a:p>
      </dgm:t>
    </dgm:pt>
    <dgm:pt modelId="{5FE04E2A-988A-4C82-A5D4-07BB2C77BD0F}" type="parTrans" cxnId="{193735D1-EA1A-483D-B508-D4CB8AFB3F23}">
      <dgm:prSet/>
      <dgm:spPr/>
      <dgm:t>
        <a:bodyPr/>
        <a:lstStyle/>
        <a:p>
          <a:endParaRPr lang="en-US"/>
        </a:p>
      </dgm:t>
    </dgm:pt>
    <dgm:pt modelId="{EE22BC28-5971-4DE3-BB8A-7052C01124E6}" type="sibTrans" cxnId="{193735D1-EA1A-483D-B508-D4CB8AFB3F23}">
      <dgm:prSet/>
      <dgm:spPr/>
      <dgm:t>
        <a:bodyPr/>
        <a:lstStyle/>
        <a:p>
          <a:endParaRPr lang="en-US"/>
        </a:p>
      </dgm:t>
    </dgm:pt>
    <dgm:pt modelId="{A8B3AD68-FE23-4F04-AA9F-49825B3C6C3F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Restrict to single identity</a:t>
          </a:r>
        </a:p>
      </dgm:t>
    </dgm:pt>
    <dgm:pt modelId="{CAA63F58-E568-4043-9290-5212E1DB7A48}" type="parTrans" cxnId="{27A91693-97AE-4D19-B297-A8543A0120FC}">
      <dgm:prSet/>
      <dgm:spPr/>
      <dgm:t>
        <a:bodyPr/>
        <a:lstStyle/>
        <a:p>
          <a:endParaRPr lang="en-US"/>
        </a:p>
      </dgm:t>
    </dgm:pt>
    <dgm:pt modelId="{F328A4A8-45F6-4286-89F1-9A63EB6EC219}" type="sibTrans" cxnId="{27A91693-97AE-4D19-B297-A8543A0120FC}">
      <dgm:prSet/>
      <dgm:spPr/>
      <dgm:t>
        <a:bodyPr/>
        <a:lstStyle/>
        <a:p>
          <a:endParaRPr lang="en-US"/>
        </a:p>
      </dgm:t>
    </dgm:pt>
    <dgm:pt modelId="{860C3863-AF44-46D0-83FA-130EFDB18A18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/>
            <a:t>Transition for </a:t>
          </a:r>
          <a:r>
            <a:rPr lang="en-US" dirty="0" err="1"/>
            <a:t>corp</a:t>
          </a:r>
          <a:r>
            <a:rPr lang="en-US" dirty="0"/>
            <a:t>-owned</a:t>
          </a:r>
        </a:p>
      </dgm:t>
    </dgm:pt>
    <dgm:pt modelId="{EC05D7E8-E27A-4F12-B91A-14A332D144E5}" type="parTrans" cxnId="{F05C2AA8-3601-4445-9BA7-DBF751CE786A}">
      <dgm:prSet/>
      <dgm:spPr/>
      <dgm:t>
        <a:bodyPr/>
        <a:lstStyle/>
        <a:p>
          <a:endParaRPr lang="en-US"/>
        </a:p>
      </dgm:t>
    </dgm:pt>
    <dgm:pt modelId="{572B50AD-C4EA-4AE6-A8FD-852B34421B42}" type="sibTrans" cxnId="{F05C2AA8-3601-4445-9BA7-DBF751CE786A}">
      <dgm:prSet/>
      <dgm:spPr/>
      <dgm:t>
        <a:bodyPr/>
        <a:lstStyle/>
        <a:p>
          <a:endParaRPr lang="en-US"/>
        </a:p>
      </dgm:t>
    </dgm:pt>
    <dgm:pt modelId="{6CE150E3-B516-4E5D-BB9B-04939E156DB6}" type="pres">
      <dgm:prSet presAssocID="{873BA8AE-8F04-42D6-A697-028552C3CCC3}" presName="theList" presStyleCnt="0">
        <dgm:presLayoutVars>
          <dgm:dir/>
          <dgm:animLvl val="lvl"/>
          <dgm:resizeHandles val="exact"/>
        </dgm:presLayoutVars>
      </dgm:prSet>
      <dgm:spPr/>
    </dgm:pt>
    <dgm:pt modelId="{EC758508-8B98-4DCB-97C0-277353BBC877}" type="pres">
      <dgm:prSet presAssocID="{2B010DCD-2578-49EB-91EF-7F22C7D2AB02}" presName="compNode" presStyleCnt="0"/>
      <dgm:spPr/>
    </dgm:pt>
    <dgm:pt modelId="{39790E8E-81E6-4C75-864D-57D8D1CF3A31}" type="pres">
      <dgm:prSet presAssocID="{2B010DCD-2578-49EB-91EF-7F22C7D2AB02}" presName="noGeometry" presStyleCnt="0"/>
      <dgm:spPr/>
    </dgm:pt>
    <dgm:pt modelId="{C1033717-0B6E-4674-B5FB-4B2F79BD0A33}" type="pres">
      <dgm:prSet presAssocID="{2B010DCD-2578-49EB-91EF-7F22C7D2AB02}" presName="childTextVisible" presStyleLbl="bgAccFollowNode1" presStyleIdx="0" presStyleCnt="3">
        <dgm:presLayoutVars>
          <dgm:bulletEnabled val="1"/>
        </dgm:presLayoutVars>
      </dgm:prSet>
      <dgm:spPr/>
    </dgm:pt>
    <dgm:pt modelId="{C159A53C-5782-41D9-9BA8-EA8D7461E7B7}" type="pres">
      <dgm:prSet presAssocID="{2B010DCD-2578-49EB-91EF-7F22C7D2AB02}" presName="childTextHidden" presStyleLbl="bgAccFollowNode1" presStyleIdx="0" presStyleCnt="3"/>
      <dgm:spPr/>
    </dgm:pt>
    <dgm:pt modelId="{10D92585-6922-454F-AB56-9619732BA066}" type="pres">
      <dgm:prSet presAssocID="{2B010DCD-2578-49EB-91EF-7F22C7D2AB0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3D2CF34-32CD-4599-BABF-3AC65F65939B}" type="pres">
      <dgm:prSet presAssocID="{2B010DCD-2578-49EB-91EF-7F22C7D2AB02}" presName="aSpace" presStyleCnt="0"/>
      <dgm:spPr/>
    </dgm:pt>
    <dgm:pt modelId="{F11B9E6D-51FC-48CA-922E-8E731E25E8C4}" type="pres">
      <dgm:prSet presAssocID="{3C095CED-F502-4644-A7F2-C2CC3EAD1FEC}" presName="compNode" presStyleCnt="0"/>
      <dgm:spPr/>
    </dgm:pt>
    <dgm:pt modelId="{3047138C-B774-4A7B-8214-F6E5CA5A1ADD}" type="pres">
      <dgm:prSet presAssocID="{3C095CED-F502-4644-A7F2-C2CC3EAD1FEC}" presName="noGeometry" presStyleCnt="0"/>
      <dgm:spPr/>
    </dgm:pt>
    <dgm:pt modelId="{89CC46F4-F572-4043-9D15-99652FEFF939}" type="pres">
      <dgm:prSet presAssocID="{3C095CED-F502-4644-A7F2-C2CC3EAD1FEC}" presName="childTextVisible" presStyleLbl="bgAccFollowNode1" presStyleIdx="1" presStyleCnt="3">
        <dgm:presLayoutVars>
          <dgm:bulletEnabled val="1"/>
        </dgm:presLayoutVars>
      </dgm:prSet>
      <dgm:spPr/>
    </dgm:pt>
    <dgm:pt modelId="{4C2BBFF0-D73C-427F-95B1-0BF4ED13C067}" type="pres">
      <dgm:prSet presAssocID="{3C095CED-F502-4644-A7F2-C2CC3EAD1FEC}" presName="childTextHidden" presStyleLbl="bgAccFollowNode1" presStyleIdx="1" presStyleCnt="3"/>
      <dgm:spPr/>
    </dgm:pt>
    <dgm:pt modelId="{BED241D9-1C3A-4E3E-9EE8-0DA1EA349CBB}" type="pres">
      <dgm:prSet presAssocID="{3C095CED-F502-4644-A7F2-C2CC3EAD1FE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284CE5B-3964-4D99-B3C4-0AF2C0D223D0}" type="pres">
      <dgm:prSet presAssocID="{3C095CED-F502-4644-A7F2-C2CC3EAD1FEC}" presName="aSpace" presStyleCnt="0"/>
      <dgm:spPr/>
    </dgm:pt>
    <dgm:pt modelId="{4CA1BEBA-9788-47BC-85D5-9C032AA52F2A}" type="pres">
      <dgm:prSet presAssocID="{D09C0AB4-DE4A-4FFA-8FA7-7EC7FB4647FE}" presName="compNode" presStyleCnt="0"/>
      <dgm:spPr/>
    </dgm:pt>
    <dgm:pt modelId="{83442E2F-AE10-4FAF-93BB-7999ECC04FED}" type="pres">
      <dgm:prSet presAssocID="{D09C0AB4-DE4A-4FFA-8FA7-7EC7FB4647FE}" presName="noGeometry" presStyleCnt="0"/>
      <dgm:spPr/>
    </dgm:pt>
    <dgm:pt modelId="{2B925859-FD85-4B10-B36E-D3A0732E574D}" type="pres">
      <dgm:prSet presAssocID="{D09C0AB4-DE4A-4FFA-8FA7-7EC7FB4647FE}" presName="childTextVisible" presStyleLbl="bgAccFollowNode1" presStyleIdx="2" presStyleCnt="3">
        <dgm:presLayoutVars>
          <dgm:bulletEnabled val="1"/>
        </dgm:presLayoutVars>
      </dgm:prSet>
      <dgm:spPr/>
    </dgm:pt>
    <dgm:pt modelId="{7CF2E04D-9122-4E2D-8BE7-821DFD098843}" type="pres">
      <dgm:prSet presAssocID="{D09C0AB4-DE4A-4FFA-8FA7-7EC7FB4647FE}" presName="childTextHidden" presStyleLbl="bgAccFollowNode1" presStyleIdx="2" presStyleCnt="3"/>
      <dgm:spPr/>
    </dgm:pt>
    <dgm:pt modelId="{3887D370-946E-4502-9379-ADC578D1BD07}" type="pres">
      <dgm:prSet presAssocID="{D09C0AB4-DE4A-4FFA-8FA7-7EC7FB4647FE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00733802-FD58-4BA7-AD8D-259E8B4E1DF8}" type="presOf" srcId="{D09C0AB4-DE4A-4FFA-8FA7-7EC7FB4647FE}" destId="{3887D370-946E-4502-9379-ADC578D1BD07}" srcOrd="0" destOrd="0" presId="urn:microsoft.com/office/officeart/2005/8/layout/hProcess6"/>
    <dgm:cxn modelId="{E2058C18-E3F8-4E64-9646-7F91EC771FDC}" srcId="{873BA8AE-8F04-42D6-A697-028552C3CCC3}" destId="{3C095CED-F502-4644-A7F2-C2CC3EAD1FEC}" srcOrd="1" destOrd="0" parTransId="{9DFFBD77-6F4D-4F58-A5F2-5D3A92E5546B}" sibTransId="{6EB7F32E-F871-40AA-8864-0E2F975D5EB5}"/>
    <dgm:cxn modelId="{D357EB24-541B-46EB-B7A3-E6D858C1AD10}" type="presOf" srcId="{A8B3AD68-FE23-4F04-AA9F-49825B3C6C3F}" destId="{7CF2E04D-9122-4E2D-8BE7-821DFD098843}" srcOrd="1" destOrd="1" presId="urn:microsoft.com/office/officeart/2005/8/layout/hProcess6"/>
    <dgm:cxn modelId="{864F783D-67B7-4488-8ACC-C3692848E9A0}" type="presOf" srcId="{75B8B9A7-6F1E-49CD-A53D-783DCB16D810}" destId="{C159A53C-5782-41D9-9BA8-EA8D7461E7B7}" srcOrd="1" destOrd="1" presId="urn:microsoft.com/office/officeart/2005/8/layout/hProcess6"/>
    <dgm:cxn modelId="{D271CA5D-2F9C-4274-AE7A-07C1E3BC3DA6}" type="presOf" srcId="{873BA8AE-8F04-42D6-A697-028552C3CCC3}" destId="{6CE150E3-B516-4E5D-BB9B-04939E156DB6}" srcOrd="0" destOrd="0" presId="urn:microsoft.com/office/officeart/2005/8/layout/hProcess6"/>
    <dgm:cxn modelId="{5BA4C95E-D204-44D0-82EB-F32C5C50BA4C}" type="presOf" srcId="{2B010DCD-2578-49EB-91EF-7F22C7D2AB02}" destId="{10D92585-6922-454F-AB56-9619732BA066}" srcOrd="0" destOrd="0" presId="urn:microsoft.com/office/officeart/2005/8/layout/hProcess6"/>
    <dgm:cxn modelId="{7582D561-FA0B-4825-B859-4559B1B38836}" type="presOf" srcId="{0377CBD7-FC02-462B-8354-32FE01C48761}" destId="{C159A53C-5782-41D9-9BA8-EA8D7461E7B7}" srcOrd="1" destOrd="0" presId="urn:microsoft.com/office/officeart/2005/8/layout/hProcess6"/>
    <dgm:cxn modelId="{8069464A-9499-49EA-8043-D3BEE8A61495}" type="presOf" srcId="{3C095CED-F502-4644-A7F2-C2CC3EAD1FEC}" destId="{BED241D9-1C3A-4E3E-9EE8-0DA1EA349CBB}" srcOrd="0" destOrd="0" presId="urn:microsoft.com/office/officeart/2005/8/layout/hProcess6"/>
    <dgm:cxn modelId="{A0A6FC4B-DEB1-4007-9049-7A9E45A9C799}" srcId="{2B010DCD-2578-49EB-91EF-7F22C7D2AB02}" destId="{75B8B9A7-6F1E-49CD-A53D-783DCB16D810}" srcOrd="1" destOrd="0" parTransId="{6DBB94D3-12D0-40EF-A2CB-25508577D2FA}" sibTransId="{77996F07-852C-482A-B5C5-57B864E2C429}"/>
    <dgm:cxn modelId="{EA80D070-BB5D-4ED5-8324-15C7A5CF0B8C}" type="presOf" srcId="{176F24DF-721B-4BD8-92CA-3BB39F95B246}" destId="{4C2BBFF0-D73C-427F-95B1-0BF4ED13C067}" srcOrd="1" destOrd="0" presId="urn:microsoft.com/office/officeart/2005/8/layout/hProcess6"/>
    <dgm:cxn modelId="{F3DE3552-C626-491E-9F93-2B080C6718E9}" type="presOf" srcId="{860C3863-AF44-46D0-83FA-130EFDB18A18}" destId="{89CC46F4-F572-4043-9D15-99652FEFF939}" srcOrd="0" destOrd="1" presId="urn:microsoft.com/office/officeart/2005/8/layout/hProcess6"/>
    <dgm:cxn modelId="{0AEA1E78-0700-41BB-B5A2-A7A452B4B25D}" type="presOf" srcId="{75B8B9A7-6F1E-49CD-A53D-783DCB16D810}" destId="{C1033717-0B6E-4674-B5FB-4B2F79BD0A33}" srcOrd="0" destOrd="1" presId="urn:microsoft.com/office/officeart/2005/8/layout/hProcess6"/>
    <dgm:cxn modelId="{D1F02959-3D90-479F-B64B-29D9D8A8BE09}" type="presOf" srcId="{176F24DF-721B-4BD8-92CA-3BB39F95B246}" destId="{89CC46F4-F572-4043-9D15-99652FEFF939}" srcOrd="0" destOrd="0" presId="urn:microsoft.com/office/officeart/2005/8/layout/hProcess6"/>
    <dgm:cxn modelId="{3947CE7A-35F8-46A8-8BAE-3EB5341CD197}" type="presOf" srcId="{860C3863-AF44-46D0-83FA-130EFDB18A18}" destId="{4C2BBFF0-D73C-427F-95B1-0BF4ED13C067}" srcOrd="1" destOrd="1" presId="urn:microsoft.com/office/officeart/2005/8/layout/hProcess6"/>
    <dgm:cxn modelId="{8D43EE7C-8AD1-4B22-AB87-D73BE27FBBC4}" srcId="{873BA8AE-8F04-42D6-A697-028552C3CCC3}" destId="{2B010DCD-2578-49EB-91EF-7F22C7D2AB02}" srcOrd="0" destOrd="0" parTransId="{AE6B610B-30F8-48A7-811E-E981C928CF9A}" sibTransId="{4A07BCA7-FFBD-49B3-8CF4-02556E49CBCA}"/>
    <dgm:cxn modelId="{B38A7A92-C89C-4F44-B2F6-FB95D2361F20}" type="presOf" srcId="{F0BAD747-C686-4841-BA5D-F052259C3139}" destId="{7CF2E04D-9122-4E2D-8BE7-821DFD098843}" srcOrd="1" destOrd="0" presId="urn:microsoft.com/office/officeart/2005/8/layout/hProcess6"/>
    <dgm:cxn modelId="{27A91693-97AE-4D19-B297-A8543A0120FC}" srcId="{D09C0AB4-DE4A-4FFA-8FA7-7EC7FB4647FE}" destId="{A8B3AD68-FE23-4F04-AA9F-49825B3C6C3F}" srcOrd="1" destOrd="0" parTransId="{CAA63F58-E568-4043-9290-5212E1DB7A48}" sibTransId="{F328A4A8-45F6-4286-89F1-9A63EB6EC219}"/>
    <dgm:cxn modelId="{0AA8DE9E-9548-48C2-B225-17D28B503FD7}" srcId="{2B010DCD-2578-49EB-91EF-7F22C7D2AB02}" destId="{0377CBD7-FC02-462B-8354-32FE01C48761}" srcOrd="0" destOrd="0" parTransId="{4BDCDEED-E754-4FFF-8388-110962F41792}" sibTransId="{84E7221A-2F7C-4133-B000-54D39A103571}"/>
    <dgm:cxn modelId="{F05C2AA8-3601-4445-9BA7-DBF751CE786A}" srcId="{3C095CED-F502-4644-A7F2-C2CC3EAD1FEC}" destId="{860C3863-AF44-46D0-83FA-130EFDB18A18}" srcOrd="1" destOrd="0" parTransId="{EC05D7E8-E27A-4F12-B91A-14A332D144E5}" sibTransId="{572B50AD-C4EA-4AE6-A8FD-852B34421B42}"/>
    <dgm:cxn modelId="{33227FBC-548C-4BA0-B904-07CE59447519}" srcId="{3C095CED-F502-4644-A7F2-C2CC3EAD1FEC}" destId="{176F24DF-721B-4BD8-92CA-3BB39F95B246}" srcOrd="0" destOrd="0" parTransId="{16D4B9CF-FE6D-4377-9137-716CF22AEBE2}" sibTransId="{793DCE9C-309C-4C4D-A7C6-5902A0B14B5A}"/>
    <dgm:cxn modelId="{3DDBE3C4-0965-46ED-8BA4-9C1BC7D59F49}" type="presOf" srcId="{0377CBD7-FC02-462B-8354-32FE01C48761}" destId="{C1033717-0B6E-4674-B5FB-4B2F79BD0A33}" srcOrd="0" destOrd="0" presId="urn:microsoft.com/office/officeart/2005/8/layout/hProcess6"/>
    <dgm:cxn modelId="{7E9D6FC8-7AF5-444A-BF87-36D35039F1E4}" type="presOf" srcId="{A8B3AD68-FE23-4F04-AA9F-49825B3C6C3F}" destId="{2B925859-FD85-4B10-B36E-D3A0732E574D}" srcOrd="0" destOrd="1" presId="urn:microsoft.com/office/officeart/2005/8/layout/hProcess6"/>
    <dgm:cxn modelId="{193735D1-EA1A-483D-B508-D4CB8AFB3F23}" srcId="{D09C0AB4-DE4A-4FFA-8FA7-7EC7FB4647FE}" destId="{F0BAD747-C686-4841-BA5D-F052259C3139}" srcOrd="0" destOrd="0" parTransId="{5FE04E2A-988A-4C82-A5D4-07BB2C77BD0F}" sibTransId="{EE22BC28-5971-4DE3-BB8A-7052C01124E6}"/>
    <dgm:cxn modelId="{148DB5D2-1F61-4597-9EA8-09E2A186801E}" srcId="{873BA8AE-8F04-42D6-A697-028552C3CCC3}" destId="{D09C0AB4-DE4A-4FFA-8FA7-7EC7FB4647FE}" srcOrd="2" destOrd="0" parTransId="{4C272E19-5A21-4D67-AB1D-7C64C420D17A}" sibTransId="{7745B5DD-41E9-40BB-B456-5FEDA75F7F60}"/>
    <dgm:cxn modelId="{096CDBD9-2B46-46D5-B299-89CB3157B673}" type="presOf" srcId="{F0BAD747-C686-4841-BA5D-F052259C3139}" destId="{2B925859-FD85-4B10-B36E-D3A0732E574D}" srcOrd="0" destOrd="0" presId="urn:microsoft.com/office/officeart/2005/8/layout/hProcess6"/>
    <dgm:cxn modelId="{EB0B256C-215C-46C6-A2D8-2DC6069FC606}" type="presParOf" srcId="{6CE150E3-B516-4E5D-BB9B-04939E156DB6}" destId="{EC758508-8B98-4DCB-97C0-277353BBC877}" srcOrd="0" destOrd="0" presId="urn:microsoft.com/office/officeart/2005/8/layout/hProcess6"/>
    <dgm:cxn modelId="{BFE3087B-B6C9-4887-8DF6-10914987471E}" type="presParOf" srcId="{EC758508-8B98-4DCB-97C0-277353BBC877}" destId="{39790E8E-81E6-4C75-864D-57D8D1CF3A31}" srcOrd="0" destOrd="0" presId="urn:microsoft.com/office/officeart/2005/8/layout/hProcess6"/>
    <dgm:cxn modelId="{0A3D3D99-CC86-41FF-8D41-0DA5ABC07FAF}" type="presParOf" srcId="{EC758508-8B98-4DCB-97C0-277353BBC877}" destId="{C1033717-0B6E-4674-B5FB-4B2F79BD0A33}" srcOrd="1" destOrd="0" presId="urn:microsoft.com/office/officeart/2005/8/layout/hProcess6"/>
    <dgm:cxn modelId="{7B53F0DD-6AE7-4AC0-8437-B9A0DC7E7E54}" type="presParOf" srcId="{EC758508-8B98-4DCB-97C0-277353BBC877}" destId="{C159A53C-5782-41D9-9BA8-EA8D7461E7B7}" srcOrd="2" destOrd="0" presId="urn:microsoft.com/office/officeart/2005/8/layout/hProcess6"/>
    <dgm:cxn modelId="{9C6CAF49-BBE6-47E1-B84B-FC599CC07E85}" type="presParOf" srcId="{EC758508-8B98-4DCB-97C0-277353BBC877}" destId="{10D92585-6922-454F-AB56-9619732BA066}" srcOrd="3" destOrd="0" presId="urn:microsoft.com/office/officeart/2005/8/layout/hProcess6"/>
    <dgm:cxn modelId="{0E629939-F1C2-4719-B9D8-88A64A5A1F5F}" type="presParOf" srcId="{6CE150E3-B516-4E5D-BB9B-04939E156DB6}" destId="{E3D2CF34-32CD-4599-BABF-3AC65F65939B}" srcOrd="1" destOrd="0" presId="urn:microsoft.com/office/officeart/2005/8/layout/hProcess6"/>
    <dgm:cxn modelId="{9610BA0E-3786-4264-ABE7-36904816BE18}" type="presParOf" srcId="{6CE150E3-B516-4E5D-BB9B-04939E156DB6}" destId="{F11B9E6D-51FC-48CA-922E-8E731E25E8C4}" srcOrd="2" destOrd="0" presId="urn:microsoft.com/office/officeart/2005/8/layout/hProcess6"/>
    <dgm:cxn modelId="{5FCEB7F6-6D1B-40C0-B57A-690B18097DC0}" type="presParOf" srcId="{F11B9E6D-51FC-48CA-922E-8E731E25E8C4}" destId="{3047138C-B774-4A7B-8214-F6E5CA5A1ADD}" srcOrd="0" destOrd="0" presId="urn:microsoft.com/office/officeart/2005/8/layout/hProcess6"/>
    <dgm:cxn modelId="{DCCB2C3A-0B21-4AD0-AE81-77CB5D6545E2}" type="presParOf" srcId="{F11B9E6D-51FC-48CA-922E-8E731E25E8C4}" destId="{89CC46F4-F572-4043-9D15-99652FEFF939}" srcOrd="1" destOrd="0" presId="urn:microsoft.com/office/officeart/2005/8/layout/hProcess6"/>
    <dgm:cxn modelId="{4116C053-EADB-4883-A2C8-2945C7F321EC}" type="presParOf" srcId="{F11B9E6D-51FC-48CA-922E-8E731E25E8C4}" destId="{4C2BBFF0-D73C-427F-95B1-0BF4ED13C067}" srcOrd="2" destOrd="0" presId="urn:microsoft.com/office/officeart/2005/8/layout/hProcess6"/>
    <dgm:cxn modelId="{809D6600-3630-455A-BD34-5DF93ED3AEC4}" type="presParOf" srcId="{F11B9E6D-51FC-48CA-922E-8E731E25E8C4}" destId="{BED241D9-1C3A-4E3E-9EE8-0DA1EA349CBB}" srcOrd="3" destOrd="0" presId="urn:microsoft.com/office/officeart/2005/8/layout/hProcess6"/>
    <dgm:cxn modelId="{D20FE440-E7F8-4F30-833E-4164A6A3FAC2}" type="presParOf" srcId="{6CE150E3-B516-4E5D-BB9B-04939E156DB6}" destId="{0284CE5B-3964-4D99-B3C4-0AF2C0D223D0}" srcOrd="3" destOrd="0" presId="urn:microsoft.com/office/officeart/2005/8/layout/hProcess6"/>
    <dgm:cxn modelId="{41A0409A-CD0B-4674-B21F-80CB693AE3AC}" type="presParOf" srcId="{6CE150E3-B516-4E5D-BB9B-04939E156DB6}" destId="{4CA1BEBA-9788-47BC-85D5-9C032AA52F2A}" srcOrd="4" destOrd="0" presId="urn:microsoft.com/office/officeart/2005/8/layout/hProcess6"/>
    <dgm:cxn modelId="{20C2798E-AA0D-4D68-9B9C-6CF6781FA4BD}" type="presParOf" srcId="{4CA1BEBA-9788-47BC-85D5-9C032AA52F2A}" destId="{83442E2F-AE10-4FAF-93BB-7999ECC04FED}" srcOrd="0" destOrd="0" presId="urn:microsoft.com/office/officeart/2005/8/layout/hProcess6"/>
    <dgm:cxn modelId="{FBDCAD7D-EBEE-4688-91BD-ECD4F7C28258}" type="presParOf" srcId="{4CA1BEBA-9788-47BC-85D5-9C032AA52F2A}" destId="{2B925859-FD85-4B10-B36E-D3A0732E574D}" srcOrd="1" destOrd="0" presId="urn:microsoft.com/office/officeart/2005/8/layout/hProcess6"/>
    <dgm:cxn modelId="{405A0391-02AF-4538-9270-D463075ECF05}" type="presParOf" srcId="{4CA1BEBA-9788-47BC-85D5-9C032AA52F2A}" destId="{7CF2E04D-9122-4E2D-8BE7-821DFD098843}" srcOrd="2" destOrd="0" presId="urn:microsoft.com/office/officeart/2005/8/layout/hProcess6"/>
    <dgm:cxn modelId="{60F24F5B-A7FC-4E65-9613-3A8C3EE0F910}" type="presParOf" srcId="{4CA1BEBA-9788-47BC-85D5-9C032AA52F2A}" destId="{3887D370-946E-4502-9379-ADC578D1BD0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EBA37E-141F-488D-BF02-61D23B878C6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C55EEB-CE2B-42C4-B8AB-E9FB770C17D0}">
      <dgm:prSet phldrT="[Text]" custT="1"/>
      <dgm:spPr>
        <a:xfrm>
          <a:off x="0" y="1038893"/>
          <a:ext cx="1796341" cy="71853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50" b="1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Unmanaged</a:t>
          </a:r>
        </a:p>
      </dgm:t>
    </dgm:pt>
    <dgm:pt modelId="{19215FC2-A849-4B37-99B1-3A0B2F96B849}" type="parTrans" cxnId="{EC6B4334-8E73-459D-BD3E-9D3EAA8C2C19}">
      <dgm:prSet/>
      <dgm:spPr/>
      <dgm:t>
        <a:bodyPr/>
        <a:lstStyle/>
        <a:p>
          <a:endParaRPr lang="en-US" sz="1600"/>
        </a:p>
      </dgm:t>
    </dgm:pt>
    <dgm:pt modelId="{118FE4CF-0833-4D16-AA40-A5B306AD4F58}" type="sibTrans" cxnId="{EC6B4334-8E73-459D-BD3E-9D3EAA8C2C19}">
      <dgm:prSet/>
      <dgm:spPr/>
      <dgm:t>
        <a:bodyPr/>
        <a:lstStyle/>
        <a:p>
          <a:endParaRPr lang="en-US" sz="1600"/>
        </a:p>
      </dgm:t>
    </dgm:pt>
    <dgm:pt modelId="{2BA873D6-A423-44C4-90F2-E1D83B508681}">
      <dgm:prSet phldrT="[Text]" custT="1"/>
      <dgm:spPr>
        <a:xfrm>
          <a:off x="0" y="1728031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APP-only</a:t>
          </a:r>
        </a:p>
      </dgm:t>
    </dgm:pt>
    <dgm:pt modelId="{4FB15267-CC95-477A-A810-26AFB5F07A12}" type="parTrans" cxnId="{0330F6F2-B168-4907-8C29-DA3BBD7BC077}">
      <dgm:prSet/>
      <dgm:spPr/>
      <dgm:t>
        <a:bodyPr/>
        <a:lstStyle/>
        <a:p>
          <a:endParaRPr lang="en-US" sz="1600"/>
        </a:p>
      </dgm:t>
    </dgm:pt>
    <dgm:pt modelId="{F194CD34-8509-4D3A-80BF-20A082929448}" type="sibTrans" cxnId="{0330F6F2-B168-4907-8C29-DA3BBD7BC077}">
      <dgm:prSet/>
      <dgm:spPr/>
      <dgm:t>
        <a:bodyPr/>
        <a:lstStyle/>
        <a:p>
          <a:endParaRPr lang="en-US" sz="1600"/>
        </a:p>
      </dgm:t>
    </dgm:pt>
    <dgm:pt modelId="{D9D9C3EF-4EB5-4D8A-9070-26442B62A905}">
      <dgm:prSet phldrT="[Text]" custT="1"/>
      <dgm:spPr>
        <a:xfrm>
          <a:off x="6146869" y="1029142"/>
          <a:ext cx="1796341" cy="71853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b="1" i="1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Device Owner</a:t>
          </a:r>
        </a:p>
        <a:p>
          <a:pPr>
            <a:buNone/>
          </a:pPr>
          <a:r>
            <a:rPr lang="en-US" sz="1050" b="1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COSU/Kiosk</a:t>
          </a:r>
        </a:p>
      </dgm:t>
    </dgm:pt>
    <dgm:pt modelId="{6C1EBD92-6A29-4E30-974A-043CDA439998}" type="parTrans" cxnId="{47130E39-71A0-4A2C-B7B8-B8EE286F78C1}">
      <dgm:prSet/>
      <dgm:spPr/>
      <dgm:t>
        <a:bodyPr/>
        <a:lstStyle/>
        <a:p>
          <a:endParaRPr lang="en-US" sz="1600"/>
        </a:p>
      </dgm:t>
    </dgm:pt>
    <dgm:pt modelId="{91CE5C22-5069-43D6-93E5-AD76661FEC00}" type="sibTrans" cxnId="{47130E39-71A0-4A2C-B7B8-B8EE286F78C1}">
      <dgm:prSet/>
      <dgm:spPr/>
      <dgm:t>
        <a:bodyPr/>
        <a:lstStyle/>
        <a:p>
          <a:endParaRPr lang="en-US" sz="1600"/>
        </a:p>
      </dgm:t>
    </dgm:pt>
    <dgm:pt modelId="{70660184-774E-400F-8C38-F07BDE530908}">
      <dgm:prSet phldrT="[Text]" custT="1"/>
      <dgm:spPr>
        <a:xfrm>
          <a:off x="6146869" y="1747679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User-less kiosk scenarios</a:t>
          </a:r>
        </a:p>
      </dgm:t>
    </dgm:pt>
    <dgm:pt modelId="{A8CC3C67-8A61-4364-94B1-059498A4D2A0}" type="parTrans" cxnId="{06C170C1-95CA-43D2-8C75-31B36A7BEF4E}">
      <dgm:prSet/>
      <dgm:spPr/>
      <dgm:t>
        <a:bodyPr/>
        <a:lstStyle/>
        <a:p>
          <a:endParaRPr lang="en-US" sz="1600"/>
        </a:p>
      </dgm:t>
    </dgm:pt>
    <dgm:pt modelId="{59D842FA-4AB0-4757-BDA4-2C8E4BC4BDA7}" type="sibTrans" cxnId="{06C170C1-95CA-43D2-8C75-31B36A7BEF4E}">
      <dgm:prSet/>
      <dgm:spPr/>
      <dgm:t>
        <a:bodyPr/>
        <a:lstStyle/>
        <a:p>
          <a:endParaRPr lang="en-US" sz="1600"/>
        </a:p>
      </dgm:t>
    </dgm:pt>
    <dgm:pt modelId="{3C274E9F-A5C4-43AC-8469-2F309955D8A4}">
      <dgm:prSet phldrT="[Text]" custT="1"/>
      <dgm:spPr>
        <a:xfrm>
          <a:off x="10242529" y="1029142"/>
          <a:ext cx="1796341" cy="71853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b="1" i="1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Device Owner</a:t>
          </a:r>
        </a:p>
        <a:p>
          <a:pPr>
            <a:buNone/>
          </a:pPr>
          <a:r>
            <a:rPr lang="en-US" sz="1000" b="1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Personally enabled </a:t>
          </a:r>
          <a:r>
            <a:rPr lang="en-US" sz="900" b="1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(COPE)</a:t>
          </a:r>
        </a:p>
      </dgm:t>
    </dgm:pt>
    <dgm:pt modelId="{0770B5EB-922F-4875-BE2A-86C0898FCE0D}" type="parTrans" cxnId="{984D33D3-658D-4F3F-9308-B2750E6B12D5}">
      <dgm:prSet/>
      <dgm:spPr/>
      <dgm:t>
        <a:bodyPr/>
        <a:lstStyle/>
        <a:p>
          <a:endParaRPr lang="en-US" sz="1600"/>
        </a:p>
      </dgm:t>
    </dgm:pt>
    <dgm:pt modelId="{430BC421-D7A0-4C69-8B39-FA4DCCAFADB0}" type="sibTrans" cxnId="{984D33D3-658D-4F3F-9308-B2750E6B12D5}">
      <dgm:prSet/>
      <dgm:spPr/>
      <dgm:t>
        <a:bodyPr/>
        <a:lstStyle/>
        <a:p>
          <a:endParaRPr lang="en-US" sz="1600"/>
        </a:p>
      </dgm:t>
    </dgm:pt>
    <dgm:pt modelId="{400E1694-3C64-4055-A4D9-A21DFD44082F}">
      <dgm:prSet phldrT="[Text]" custT="1"/>
      <dgm:spPr>
        <a:xfrm>
          <a:off x="6146869" y="1747679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Apps &amp; web links</a:t>
          </a:r>
        </a:p>
      </dgm:t>
    </dgm:pt>
    <dgm:pt modelId="{EFC6DC60-75A3-486D-9988-7F2575B32FD0}" type="parTrans" cxnId="{7CA9E46B-D52E-4834-BD3E-BDE9C2BC022A}">
      <dgm:prSet/>
      <dgm:spPr/>
      <dgm:t>
        <a:bodyPr/>
        <a:lstStyle/>
        <a:p>
          <a:endParaRPr lang="en-US" sz="1600"/>
        </a:p>
      </dgm:t>
    </dgm:pt>
    <dgm:pt modelId="{F62C3543-4101-4A0A-A9B8-4629EF63CA57}" type="sibTrans" cxnId="{7CA9E46B-D52E-4834-BD3E-BDE9C2BC022A}">
      <dgm:prSet/>
      <dgm:spPr/>
      <dgm:t>
        <a:bodyPr/>
        <a:lstStyle/>
        <a:p>
          <a:endParaRPr lang="en-US" sz="1600"/>
        </a:p>
      </dgm:t>
    </dgm:pt>
    <dgm:pt modelId="{8592E4C3-56E9-4E6D-918F-3B1893D80E77}">
      <dgm:prSet phldrT="[Text]" custT="1"/>
      <dgm:spPr>
        <a:xfrm>
          <a:off x="6146869" y="1747679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Kiosk for any Android 6+ with GMS</a:t>
          </a:r>
        </a:p>
      </dgm:t>
    </dgm:pt>
    <dgm:pt modelId="{13D2AE52-EED2-4CAE-8782-31A51D813636}" type="parTrans" cxnId="{B302D2CA-AECE-4FA0-AA38-DF2413472BB2}">
      <dgm:prSet/>
      <dgm:spPr/>
      <dgm:t>
        <a:bodyPr/>
        <a:lstStyle/>
        <a:p>
          <a:endParaRPr lang="en-US" sz="1600"/>
        </a:p>
      </dgm:t>
    </dgm:pt>
    <dgm:pt modelId="{E14F3903-1B5B-443C-A12B-FBC082B7AE52}" type="sibTrans" cxnId="{B302D2CA-AECE-4FA0-AA38-DF2413472BB2}">
      <dgm:prSet/>
      <dgm:spPr/>
      <dgm:t>
        <a:bodyPr/>
        <a:lstStyle/>
        <a:p>
          <a:endParaRPr lang="en-US" sz="1600"/>
        </a:p>
      </dgm:t>
    </dgm:pt>
    <dgm:pt modelId="{2FED48CF-38EB-45C0-B2EF-81A1656E147D}">
      <dgm:prSet phldrT="[Text]" custT="1"/>
      <dgm:spPr>
        <a:xfrm>
          <a:off x="10242529" y="1747679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Fully managed devices with user affinity</a:t>
          </a:r>
        </a:p>
      </dgm:t>
    </dgm:pt>
    <dgm:pt modelId="{4B824125-3E1A-48F7-BEA3-9A85BD9D6BA4}" type="parTrans" cxnId="{42D2DF0B-6521-4E72-AF02-27912EB3EC3B}">
      <dgm:prSet/>
      <dgm:spPr/>
      <dgm:t>
        <a:bodyPr/>
        <a:lstStyle/>
        <a:p>
          <a:endParaRPr lang="en-US"/>
        </a:p>
      </dgm:t>
    </dgm:pt>
    <dgm:pt modelId="{CC0FF911-708F-4FD4-B656-2B9EB300198C}" type="sibTrans" cxnId="{42D2DF0B-6521-4E72-AF02-27912EB3EC3B}">
      <dgm:prSet/>
      <dgm:spPr/>
      <dgm:t>
        <a:bodyPr/>
        <a:lstStyle/>
        <a:p>
          <a:endParaRPr lang="en-US"/>
        </a:p>
      </dgm:t>
    </dgm:pt>
    <dgm:pt modelId="{021F45C0-FAF9-447C-A24E-F82DFD52B5A6}">
      <dgm:prSet phldrT="[Text]" custT="1"/>
      <dgm:spPr>
        <a:xfrm>
          <a:off x="10242529" y="1747679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Like COBO, but with work profile</a:t>
          </a:r>
        </a:p>
      </dgm:t>
    </dgm:pt>
    <dgm:pt modelId="{A1209832-F578-4E57-AAB2-A9EEB6FB0C78}" type="parTrans" cxnId="{DFFAF022-A9FB-46EB-88DF-022F0EE1028B}">
      <dgm:prSet/>
      <dgm:spPr/>
      <dgm:t>
        <a:bodyPr/>
        <a:lstStyle/>
        <a:p>
          <a:endParaRPr lang="en-US"/>
        </a:p>
      </dgm:t>
    </dgm:pt>
    <dgm:pt modelId="{557F87A8-041E-4A0C-A25B-116005365747}" type="sibTrans" cxnId="{DFFAF022-A9FB-46EB-88DF-022F0EE1028B}">
      <dgm:prSet/>
      <dgm:spPr/>
      <dgm:t>
        <a:bodyPr/>
        <a:lstStyle/>
        <a:p>
          <a:endParaRPr lang="en-US"/>
        </a:p>
      </dgm:t>
    </dgm:pt>
    <dgm:pt modelId="{2D68B050-87B7-4425-9BCE-BBD226808085}">
      <dgm:prSet phldrT="[Text]" custT="1"/>
      <dgm:spPr>
        <a:xfrm>
          <a:off x="10242529" y="1747679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Separate levels of policy on work profile</a:t>
          </a:r>
        </a:p>
      </dgm:t>
    </dgm:pt>
    <dgm:pt modelId="{CB42888D-6762-415A-A41D-0668E63F6F20}" type="parTrans" cxnId="{FF4DBF2E-CCD2-45BB-A176-7221472A3649}">
      <dgm:prSet/>
      <dgm:spPr/>
      <dgm:t>
        <a:bodyPr/>
        <a:lstStyle/>
        <a:p>
          <a:endParaRPr lang="en-US"/>
        </a:p>
      </dgm:t>
    </dgm:pt>
    <dgm:pt modelId="{2E0AB1E0-12DB-4955-A730-E8599C905085}" type="sibTrans" cxnId="{FF4DBF2E-CCD2-45BB-A176-7221472A3649}">
      <dgm:prSet/>
      <dgm:spPr/>
      <dgm:t>
        <a:bodyPr/>
        <a:lstStyle/>
        <a:p>
          <a:endParaRPr lang="en-US"/>
        </a:p>
      </dgm:t>
    </dgm:pt>
    <dgm:pt modelId="{C0A72542-0602-4628-A006-B4CD1D1DBB8D}">
      <dgm:prSet phldrT="[Text]" custT="1"/>
      <dgm:spPr>
        <a:xfrm>
          <a:off x="8194699" y="1029394"/>
          <a:ext cx="1796341" cy="718134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b="1" i="1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Device Owner</a:t>
          </a:r>
        </a:p>
        <a:p>
          <a:pPr>
            <a:buNone/>
          </a:pPr>
          <a:r>
            <a:rPr lang="en-US" sz="1000" b="1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Work managed </a:t>
          </a:r>
          <a:r>
            <a:rPr lang="en-US" sz="900" b="1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(COBO)</a:t>
          </a:r>
          <a:endParaRPr lang="en-US" sz="1050" b="1">
            <a:solidFill>
              <a:sysClr val="window" lastClr="FFFFFF"/>
            </a:solidFill>
            <a:latin typeface="Segoe UI Light"/>
            <a:ea typeface="+mn-ea"/>
            <a:cs typeface="+mn-cs"/>
          </a:endParaRPr>
        </a:p>
      </dgm:t>
    </dgm:pt>
    <dgm:pt modelId="{05C6ED17-8F22-4B96-B55B-D2D737AA5E8B}" type="sibTrans" cxnId="{DB124A93-6751-4A58-A8CD-6392F528B1E8}">
      <dgm:prSet/>
      <dgm:spPr/>
      <dgm:t>
        <a:bodyPr/>
        <a:lstStyle/>
        <a:p>
          <a:endParaRPr lang="en-US" sz="1600"/>
        </a:p>
      </dgm:t>
    </dgm:pt>
    <dgm:pt modelId="{B67187E5-C834-4776-A2D8-4EDE7931EF5D}" type="parTrans" cxnId="{DB124A93-6751-4A58-A8CD-6392F528B1E8}">
      <dgm:prSet/>
      <dgm:spPr/>
      <dgm:t>
        <a:bodyPr/>
        <a:lstStyle/>
        <a:p>
          <a:endParaRPr lang="en-US" sz="1600"/>
        </a:p>
      </dgm:t>
    </dgm:pt>
    <dgm:pt modelId="{7538BD63-D9DA-4F50-BB54-0FB55DA74C43}">
      <dgm:prSet phldrT="[Text]" custT="1"/>
      <dgm:spPr>
        <a:xfrm>
          <a:off x="8194699" y="1747427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Fully managed with user affinity</a:t>
          </a:r>
        </a:p>
      </dgm:t>
    </dgm:pt>
    <dgm:pt modelId="{6FA50C51-3BD5-45E4-ABD3-3AB1EE4CAAC9}" type="sibTrans" cxnId="{C07BE7D5-3D6E-4827-BD64-785243F22080}">
      <dgm:prSet/>
      <dgm:spPr/>
      <dgm:t>
        <a:bodyPr/>
        <a:lstStyle/>
        <a:p>
          <a:endParaRPr lang="en-US" sz="1600"/>
        </a:p>
      </dgm:t>
    </dgm:pt>
    <dgm:pt modelId="{C9A4F87F-F9EA-4416-8F2A-75DF0CAA4C90}" type="parTrans" cxnId="{C07BE7D5-3D6E-4827-BD64-785243F22080}">
      <dgm:prSet/>
      <dgm:spPr/>
      <dgm:t>
        <a:bodyPr/>
        <a:lstStyle/>
        <a:p>
          <a:endParaRPr lang="en-US" sz="1600"/>
        </a:p>
      </dgm:t>
    </dgm:pt>
    <dgm:pt modelId="{B6D4B4AD-5E77-42FE-9C82-DCC51D1991EA}">
      <dgm:prSet phldrT="[Text]" custT="1"/>
      <dgm:spPr>
        <a:xfrm>
          <a:off x="8194699" y="1747427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Restricted to work-only</a:t>
          </a:r>
        </a:p>
      </dgm:t>
    </dgm:pt>
    <dgm:pt modelId="{BA083CE4-1A5F-4529-8ED6-ECA926594B38}" type="sibTrans" cxnId="{458F441B-24EB-4573-BE47-36FBA39EBC15}">
      <dgm:prSet/>
      <dgm:spPr/>
      <dgm:t>
        <a:bodyPr/>
        <a:lstStyle/>
        <a:p>
          <a:endParaRPr lang="en-US"/>
        </a:p>
      </dgm:t>
    </dgm:pt>
    <dgm:pt modelId="{C9918198-4038-421B-9A8D-48F57B881A61}" type="parTrans" cxnId="{458F441B-24EB-4573-BE47-36FBA39EBC15}">
      <dgm:prSet/>
      <dgm:spPr/>
      <dgm:t>
        <a:bodyPr/>
        <a:lstStyle/>
        <a:p>
          <a:endParaRPr lang="en-US"/>
        </a:p>
      </dgm:t>
    </dgm:pt>
    <dgm:pt modelId="{F1706AAD-274D-4DAF-BAE3-545CA61C4924}">
      <dgm:prSet phldrT="[Text]" custT="1"/>
      <dgm:spPr>
        <a:xfrm>
          <a:off x="8194699" y="1747427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No work vs. separation</a:t>
          </a:r>
        </a:p>
      </dgm:t>
    </dgm:pt>
    <dgm:pt modelId="{6B13939E-4BD1-49BE-86D2-E5EFA1431C45}" type="sibTrans" cxnId="{F890CD9C-CA76-45E3-8F84-3329F0419B86}">
      <dgm:prSet/>
      <dgm:spPr/>
      <dgm:t>
        <a:bodyPr/>
        <a:lstStyle/>
        <a:p>
          <a:endParaRPr lang="en-US"/>
        </a:p>
      </dgm:t>
    </dgm:pt>
    <dgm:pt modelId="{223AA69B-3DA6-4297-8455-69A0C19282FE}" type="parTrans" cxnId="{F890CD9C-CA76-45E3-8F84-3329F0419B86}">
      <dgm:prSet/>
      <dgm:spPr/>
      <dgm:t>
        <a:bodyPr/>
        <a:lstStyle/>
        <a:p>
          <a:endParaRPr lang="en-US"/>
        </a:p>
      </dgm:t>
    </dgm:pt>
    <dgm:pt modelId="{F77E21DE-2DFC-4844-93AA-D7293F1ECE4F}">
      <dgm:prSet phldrT="[Text]" custT="1"/>
      <dgm:spPr>
        <a:xfrm>
          <a:off x="2051210" y="1029142"/>
          <a:ext cx="1796341" cy="71853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50" b="1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Work profile</a:t>
          </a:r>
        </a:p>
      </dgm:t>
    </dgm:pt>
    <dgm:pt modelId="{A7E57E1E-2C2F-44C0-B65C-20B5497B2FF7}" type="parTrans" cxnId="{C39F7E63-E459-4778-BB91-B8D5684843FC}">
      <dgm:prSet/>
      <dgm:spPr/>
      <dgm:t>
        <a:bodyPr/>
        <a:lstStyle/>
        <a:p>
          <a:endParaRPr lang="en-US"/>
        </a:p>
      </dgm:t>
    </dgm:pt>
    <dgm:pt modelId="{1D1F4D49-ED46-4F84-98B6-CEB9E464E0F8}" type="sibTrans" cxnId="{C39F7E63-E459-4778-BB91-B8D5684843FC}">
      <dgm:prSet/>
      <dgm:spPr/>
      <dgm:t>
        <a:bodyPr/>
        <a:lstStyle/>
        <a:p>
          <a:endParaRPr lang="en-US"/>
        </a:p>
      </dgm:t>
    </dgm:pt>
    <dgm:pt modelId="{AB93E4F3-F009-46DA-9591-C589FD858A2D}">
      <dgm:prSet phldrT="[Text]" custT="1"/>
      <dgm:spPr>
        <a:xfrm>
          <a:off x="2051210" y="1747679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Self-enrollment</a:t>
          </a:r>
        </a:p>
      </dgm:t>
    </dgm:pt>
    <dgm:pt modelId="{E39385FC-5035-4613-BD8B-43743046762F}" type="sibTrans" cxnId="{08B154FC-8384-4F5D-B186-BC2D4F2DB8A1}">
      <dgm:prSet/>
      <dgm:spPr/>
      <dgm:t>
        <a:bodyPr/>
        <a:lstStyle/>
        <a:p>
          <a:endParaRPr lang="en-US"/>
        </a:p>
      </dgm:t>
    </dgm:pt>
    <dgm:pt modelId="{6977BBC5-088D-4186-A611-FE753529D9E1}" type="parTrans" cxnId="{08B154FC-8384-4F5D-B186-BC2D4F2DB8A1}">
      <dgm:prSet/>
      <dgm:spPr/>
      <dgm:t>
        <a:bodyPr/>
        <a:lstStyle/>
        <a:p>
          <a:endParaRPr lang="en-US"/>
        </a:p>
      </dgm:t>
    </dgm:pt>
    <dgm:pt modelId="{99D3B8DF-AC58-43E5-90C6-EE4F20C861E2}">
      <dgm:prSet phldrT="[Text]" custT="1"/>
      <dgm:spPr>
        <a:xfrm>
          <a:off x="2051210" y="1747679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BYOD scenarios</a:t>
          </a:r>
        </a:p>
      </dgm:t>
    </dgm:pt>
    <dgm:pt modelId="{A192F32E-3D9E-480A-BE1F-5D5ABB7B0158}" type="parTrans" cxnId="{FA8203EF-DDEB-4890-8512-8D1E56443249}">
      <dgm:prSet/>
      <dgm:spPr/>
      <dgm:t>
        <a:bodyPr/>
        <a:lstStyle/>
        <a:p>
          <a:endParaRPr lang="en-US"/>
        </a:p>
      </dgm:t>
    </dgm:pt>
    <dgm:pt modelId="{4192A89F-A694-4172-9B4C-66EB7FCB2F6C}" type="sibTrans" cxnId="{FA8203EF-DDEB-4890-8512-8D1E56443249}">
      <dgm:prSet/>
      <dgm:spPr/>
      <dgm:t>
        <a:bodyPr/>
        <a:lstStyle/>
        <a:p>
          <a:endParaRPr lang="en-US"/>
        </a:p>
      </dgm:t>
    </dgm:pt>
    <dgm:pt modelId="{63F82F24-E22B-4346-A968-3B6345A45B3D}">
      <dgm:prSet phldrT="[Text]" custT="1"/>
      <dgm:spPr>
        <a:xfrm>
          <a:off x="2051210" y="1747679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Separation between work and personal</a:t>
          </a:r>
        </a:p>
      </dgm:t>
    </dgm:pt>
    <dgm:pt modelId="{A84D19F3-F6B9-42FC-84D3-4CDD8F2D61DF}" type="parTrans" cxnId="{30AF22E6-6015-4101-83D2-45139F13C9F0}">
      <dgm:prSet/>
      <dgm:spPr/>
      <dgm:t>
        <a:bodyPr/>
        <a:lstStyle/>
        <a:p>
          <a:endParaRPr lang="en-US"/>
        </a:p>
      </dgm:t>
    </dgm:pt>
    <dgm:pt modelId="{06D13910-6231-4E9A-ABA4-CA579D1C3955}" type="sibTrans" cxnId="{30AF22E6-6015-4101-83D2-45139F13C9F0}">
      <dgm:prSet/>
      <dgm:spPr/>
      <dgm:t>
        <a:bodyPr/>
        <a:lstStyle/>
        <a:p>
          <a:endParaRPr lang="en-US"/>
        </a:p>
      </dgm:t>
    </dgm:pt>
    <dgm:pt modelId="{263434BD-FCDC-4E31-8022-067BA62F728E}">
      <dgm:prSet phldrT="[Text]" custT="1"/>
      <dgm:spPr>
        <a:xfrm>
          <a:off x="0" y="1728031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For all Intune-supported Android versions</a:t>
          </a:r>
        </a:p>
      </dgm:t>
    </dgm:pt>
    <dgm:pt modelId="{5E205840-3291-4B8B-A4DA-E29935FA665B}" type="parTrans" cxnId="{BFBCF26F-8CD3-4313-8CD9-3B4B443916DF}">
      <dgm:prSet/>
      <dgm:spPr/>
      <dgm:t>
        <a:bodyPr/>
        <a:lstStyle/>
        <a:p>
          <a:endParaRPr lang="en-US"/>
        </a:p>
      </dgm:t>
    </dgm:pt>
    <dgm:pt modelId="{BFF9CAED-E65F-47A9-976B-A61C244B3C14}" type="sibTrans" cxnId="{BFBCF26F-8CD3-4313-8CD9-3B4B443916DF}">
      <dgm:prSet/>
      <dgm:spPr/>
      <dgm:t>
        <a:bodyPr/>
        <a:lstStyle/>
        <a:p>
          <a:endParaRPr lang="en-US"/>
        </a:p>
      </dgm:t>
    </dgm:pt>
    <dgm:pt modelId="{A6E6F7D1-778C-4954-AAA3-71AD52814BE5}">
      <dgm:prSet phldrT="[Text]" custT="1"/>
      <dgm:spPr>
        <a:xfrm>
          <a:off x="0" y="1728031"/>
          <a:ext cx="1796341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endParaRPr lang="en-US" sz="11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goe UI Light"/>
            <a:ea typeface="+mn-ea"/>
            <a:cs typeface="+mn-cs"/>
          </a:endParaRPr>
        </a:p>
      </dgm:t>
    </dgm:pt>
    <dgm:pt modelId="{9D8C61C1-A3D6-4395-A260-6EFE2DD7D95E}" type="parTrans" cxnId="{E03395F5-E3CA-4F8E-AA1D-0EF1C7314CB5}">
      <dgm:prSet/>
      <dgm:spPr/>
      <dgm:t>
        <a:bodyPr/>
        <a:lstStyle/>
        <a:p>
          <a:endParaRPr lang="en-US"/>
        </a:p>
      </dgm:t>
    </dgm:pt>
    <dgm:pt modelId="{10CBC536-DB02-4037-9849-8B8798D5D0AA}" type="sibTrans" cxnId="{E03395F5-E3CA-4F8E-AA1D-0EF1C7314CB5}">
      <dgm:prSet/>
      <dgm:spPr/>
      <dgm:t>
        <a:bodyPr/>
        <a:lstStyle/>
        <a:p>
          <a:endParaRPr lang="en-US"/>
        </a:p>
      </dgm:t>
    </dgm:pt>
    <dgm:pt modelId="{DBEECD57-F4C4-4BAA-9ACA-D66560E65C80}">
      <dgm:prSet phldrT="[Text]" custT="1"/>
      <dgm:spPr>
        <a:xfrm>
          <a:off x="4099040" y="1029142"/>
          <a:ext cx="1796341" cy="71853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50" b="1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KNOX mobile enrollment</a:t>
          </a:r>
        </a:p>
      </dgm:t>
    </dgm:pt>
    <dgm:pt modelId="{D82A965E-4605-4B73-BC28-4207159D8A8D}" type="parTrans" cxnId="{1E985408-A332-42E1-A0C3-F2A49C5080EC}">
      <dgm:prSet/>
      <dgm:spPr/>
      <dgm:t>
        <a:bodyPr/>
        <a:lstStyle/>
        <a:p>
          <a:endParaRPr lang="en-US"/>
        </a:p>
      </dgm:t>
    </dgm:pt>
    <dgm:pt modelId="{73D0E57E-2DB2-4B95-AE2D-B66DBA7BEED5}" type="sibTrans" cxnId="{1E985408-A332-42E1-A0C3-F2A49C5080EC}">
      <dgm:prSet/>
      <dgm:spPr/>
      <dgm:t>
        <a:bodyPr/>
        <a:lstStyle/>
        <a:p>
          <a:endParaRPr lang="en-US"/>
        </a:p>
      </dgm:t>
    </dgm:pt>
    <dgm:pt modelId="{719A991E-A658-43E3-9E7A-E13907221E68}">
      <dgm:prSet phldrT="[Text]" custT="1"/>
      <dgm:spPr>
        <a:xfrm>
          <a:off x="4099040" y="1747679"/>
          <a:ext cx="1796341" cy="281088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Legacy enrollment (device administrator)</a:t>
          </a:r>
        </a:p>
      </dgm:t>
    </dgm:pt>
    <dgm:pt modelId="{C18593DE-E303-434A-B6F9-9B46CB25348B}" type="parTrans" cxnId="{5894B16F-6791-4198-A06C-30076E883D42}">
      <dgm:prSet/>
      <dgm:spPr/>
      <dgm:t>
        <a:bodyPr/>
        <a:lstStyle/>
        <a:p>
          <a:endParaRPr lang="en-US"/>
        </a:p>
      </dgm:t>
    </dgm:pt>
    <dgm:pt modelId="{2AF22FA9-E2DE-490E-BE98-618F1BA98D47}" type="sibTrans" cxnId="{5894B16F-6791-4198-A06C-30076E883D42}">
      <dgm:prSet/>
      <dgm:spPr/>
      <dgm:t>
        <a:bodyPr/>
        <a:lstStyle/>
        <a:p>
          <a:endParaRPr lang="en-US"/>
        </a:p>
      </dgm:t>
    </dgm:pt>
    <dgm:pt modelId="{561510C8-EC6A-4537-914C-86472A4EF6ED}">
      <dgm:prSet phldrT="[Text]" custT="1"/>
      <dgm:spPr>
        <a:xfrm>
          <a:off x="4099040" y="1747679"/>
          <a:ext cx="1796341" cy="281088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Corp-owned</a:t>
          </a:r>
        </a:p>
      </dgm:t>
    </dgm:pt>
    <dgm:pt modelId="{84FBB75B-A48F-4144-816E-0BCE758687B4}" type="parTrans" cxnId="{98C7785C-B5AE-41B8-9223-C80519AF925D}">
      <dgm:prSet/>
      <dgm:spPr/>
      <dgm:t>
        <a:bodyPr/>
        <a:lstStyle/>
        <a:p>
          <a:endParaRPr lang="en-US"/>
        </a:p>
      </dgm:t>
    </dgm:pt>
    <dgm:pt modelId="{EBB985AB-5C38-4A94-B502-54960F1ECFFF}" type="sibTrans" cxnId="{98C7785C-B5AE-41B8-9223-C80519AF925D}">
      <dgm:prSet/>
      <dgm:spPr/>
      <dgm:t>
        <a:bodyPr/>
        <a:lstStyle/>
        <a:p>
          <a:endParaRPr lang="en-US"/>
        </a:p>
      </dgm:t>
    </dgm:pt>
    <dgm:pt modelId="{9BAB417F-8148-4939-9F09-2DE3F59DFAD8}">
      <dgm:prSet phldrT="[Text]" custT="1"/>
      <dgm:spPr>
        <a:xfrm>
          <a:off x="4099040" y="1747679"/>
          <a:ext cx="1796341" cy="281088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User-centric</a:t>
          </a:r>
        </a:p>
      </dgm:t>
    </dgm:pt>
    <dgm:pt modelId="{9D54D4AD-D019-4036-8F9A-A6CEDDB536A6}" type="parTrans" cxnId="{9598A120-2F56-4D8D-A42D-5592D8BD5EF6}">
      <dgm:prSet/>
      <dgm:spPr/>
      <dgm:t>
        <a:bodyPr/>
        <a:lstStyle/>
        <a:p>
          <a:endParaRPr lang="en-US"/>
        </a:p>
      </dgm:t>
    </dgm:pt>
    <dgm:pt modelId="{1C287A7E-F682-4887-AA05-D35A34F58323}" type="sibTrans" cxnId="{9598A120-2F56-4D8D-A42D-5592D8BD5EF6}">
      <dgm:prSet/>
      <dgm:spPr/>
      <dgm:t>
        <a:bodyPr/>
        <a:lstStyle/>
        <a:p>
          <a:endParaRPr lang="en-US"/>
        </a:p>
      </dgm:t>
    </dgm:pt>
    <dgm:pt modelId="{713BC008-114D-41C9-A756-FEBE33223B29}">
      <dgm:prSet phldrT="[Text]" custT="1"/>
      <dgm:spPr>
        <a:xfrm>
          <a:off x="4099040" y="1747679"/>
          <a:ext cx="1796341" cy="281088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Android 4.4+</a:t>
          </a:r>
        </a:p>
      </dgm:t>
    </dgm:pt>
    <dgm:pt modelId="{48D0B409-EF57-4A77-A2A7-8C4123A7D601}" type="parTrans" cxnId="{D236224A-4D23-42DC-A80D-9D80DB8E1E39}">
      <dgm:prSet/>
      <dgm:spPr/>
      <dgm:t>
        <a:bodyPr/>
        <a:lstStyle/>
        <a:p>
          <a:endParaRPr lang="en-US"/>
        </a:p>
      </dgm:t>
    </dgm:pt>
    <dgm:pt modelId="{37D1680A-48AF-4992-8030-C2181D65516B}" type="sibTrans" cxnId="{D236224A-4D23-42DC-A80D-9D80DB8E1E39}">
      <dgm:prSet/>
      <dgm:spPr/>
      <dgm:t>
        <a:bodyPr/>
        <a:lstStyle/>
        <a:p>
          <a:endParaRPr lang="en-US"/>
        </a:p>
      </dgm:t>
    </dgm:pt>
    <dgm:pt modelId="{3B3D9A52-4B18-4DC0-9894-672221941D19}" type="pres">
      <dgm:prSet presAssocID="{29EBA37E-141F-488D-BF02-61D23B878C63}" presName="Name0" presStyleCnt="0">
        <dgm:presLayoutVars>
          <dgm:dir/>
          <dgm:animLvl val="lvl"/>
          <dgm:resizeHandles val="exact"/>
        </dgm:presLayoutVars>
      </dgm:prSet>
      <dgm:spPr/>
    </dgm:pt>
    <dgm:pt modelId="{398691DE-E613-4891-9E03-6099A36B3C2A}" type="pres">
      <dgm:prSet presAssocID="{E6C55EEB-CE2B-42C4-B8AB-E9FB770C17D0}" presName="composite" presStyleCnt="0"/>
      <dgm:spPr/>
    </dgm:pt>
    <dgm:pt modelId="{C223B243-4ECC-470E-BC2C-FD7BF02CDF28}" type="pres">
      <dgm:prSet presAssocID="{E6C55EEB-CE2B-42C4-B8AB-E9FB770C17D0}" presName="parTx" presStyleLbl="alignNode1" presStyleIdx="0" presStyleCnt="6" custLinFactNeighborX="-275" custLinFactNeighborY="43">
        <dgm:presLayoutVars>
          <dgm:chMax val="0"/>
          <dgm:chPref val="0"/>
          <dgm:bulletEnabled val="1"/>
        </dgm:presLayoutVars>
      </dgm:prSet>
      <dgm:spPr/>
    </dgm:pt>
    <dgm:pt modelId="{E5771FBC-6FFD-477A-B57F-DEAAE8229E52}" type="pres">
      <dgm:prSet presAssocID="{E6C55EEB-CE2B-42C4-B8AB-E9FB770C17D0}" presName="desTx" presStyleLbl="alignAccFollowNode1" presStyleIdx="0" presStyleCnt="6" custLinFactNeighborX="-16536" custLinFactNeighborY="-699">
        <dgm:presLayoutVars>
          <dgm:bulletEnabled val="1"/>
        </dgm:presLayoutVars>
      </dgm:prSet>
      <dgm:spPr/>
    </dgm:pt>
    <dgm:pt modelId="{CC6D3931-2E82-46EE-88F9-2E51790CB1DC}" type="pres">
      <dgm:prSet presAssocID="{118FE4CF-0833-4D16-AA40-A5B306AD4F58}" presName="space" presStyleCnt="0"/>
      <dgm:spPr/>
    </dgm:pt>
    <dgm:pt modelId="{930D18F6-80A5-4F76-B0AF-5106F5409F11}" type="pres">
      <dgm:prSet presAssocID="{F77E21DE-2DFC-4844-93AA-D7293F1ECE4F}" presName="composite" presStyleCnt="0"/>
      <dgm:spPr/>
    </dgm:pt>
    <dgm:pt modelId="{D08FB4D1-B6CF-419D-904F-18EC62FBC5D4}" type="pres">
      <dgm:prSet presAssocID="{F77E21DE-2DFC-4844-93AA-D7293F1ECE4F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D6E0CA26-0FD1-4A48-B4F8-A0EEDF64D2E2}" type="pres">
      <dgm:prSet presAssocID="{F77E21DE-2DFC-4844-93AA-D7293F1ECE4F}" presName="desTx" presStyleLbl="alignAccFollowNode1" presStyleIdx="1" presStyleCnt="6">
        <dgm:presLayoutVars>
          <dgm:bulletEnabled val="1"/>
        </dgm:presLayoutVars>
      </dgm:prSet>
      <dgm:spPr/>
    </dgm:pt>
    <dgm:pt modelId="{A96C8913-19F2-402B-939D-D84ED3D049C7}" type="pres">
      <dgm:prSet presAssocID="{1D1F4D49-ED46-4F84-98B6-CEB9E464E0F8}" presName="space" presStyleCnt="0"/>
      <dgm:spPr/>
    </dgm:pt>
    <dgm:pt modelId="{C941FBF9-1119-46A6-A457-CE4504C03AC5}" type="pres">
      <dgm:prSet presAssocID="{DBEECD57-F4C4-4BAA-9ACA-D66560E65C80}" presName="composite" presStyleCnt="0"/>
      <dgm:spPr/>
    </dgm:pt>
    <dgm:pt modelId="{F01F63AB-10D6-4ADF-B206-545C673EC0C0}" type="pres">
      <dgm:prSet presAssocID="{DBEECD57-F4C4-4BAA-9ACA-D66560E65C80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0AAAA264-73E8-4787-83F9-6B08D2948E7F}" type="pres">
      <dgm:prSet presAssocID="{DBEECD57-F4C4-4BAA-9ACA-D66560E65C80}" presName="desTx" presStyleLbl="alignAccFollowNode1" presStyleIdx="2" presStyleCnt="6">
        <dgm:presLayoutVars>
          <dgm:bulletEnabled val="1"/>
        </dgm:presLayoutVars>
      </dgm:prSet>
      <dgm:spPr/>
    </dgm:pt>
    <dgm:pt modelId="{B736F960-9DAC-4BF4-8784-A5F74018E068}" type="pres">
      <dgm:prSet presAssocID="{73D0E57E-2DB2-4B95-AE2D-B66DBA7BEED5}" presName="space" presStyleCnt="0"/>
      <dgm:spPr/>
    </dgm:pt>
    <dgm:pt modelId="{DAB5572E-B10A-45B2-AC0D-4C494D69A6AD}" type="pres">
      <dgm:prSet presAssocID="{D9D9C3EF-4EB5-4D8A-9070-26442B62A905}" presName="composite" presStyleCnt="0"/>
      <dgm:spPr/>
    </dgm:pt>
    <dgm:pt modelId="{B88A09E7-45DF-4E40-AD01-0DD57D2B71D6}" type="pres">
      <dgm:prSet presAssocID="{D9D9C3EF-4EB5-4D8A-9070-26442B62A905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F79003CF-2B96-47CC-9B93-CC2593B3E449}" type="pres">
      <dgm:prSet presAssocID="{D9D9C3EF-4EB5-4D8A-9070-26442B62A905}" presName="desTx" presStyleLbl="alignAccFollowNode1" presStyleIdx="3" presStyleCnt="6">
        <dgm:presLayoutVars>
          <dgm:bulletEnabled val="1"/>
        </dgm:presLayoutVars>
      </dgm:prSet>
      <dgm:spPr/>
    </dgm:pt>
    <dgm:pt modelId="{8FC283EC-D6E8-4AF2-9069-DE1FECEB1E1E}" type="pres">
      <dgm:prSet presAssocID="{91CE5C22-5069-43D6-93E5-AD76661FEC00}" presName="space" presStyleCnt="0"/>
      <dgm:spPr/>
    </dgm:pt>
    <dgm:pt modelId="{6B8ADDC0-F1EB-4E0E-9118-65A750834F36}" type="pres">
      <dgm:prSet presAssocID="{C0A72542-0602-4628-A006-B4CD1D1DBB8D}" presName="composite" presStyleCnt="0"/>
      <dgm:spPr/>
    </dgm:pt>
    <dgm:pt modelId="{D5F38D3F-49EA-44FA-96FA-874392CE08C2}" type="pres">
      <dgm:prSet presAssocID="{C0A72542-0602-4628-A006-B4CD1D1DBB8D}" presName="parTx" presStyleLbl="alignNode1" presStyleIdx="4" presStyleCnt="6" custScaleY="99972">
        <dgm:presLayoutVars>
          <dgm:chMax val="0"/>
          <dgm:chPref val="0"/>
          <dgm:bulletEnabled val="1"/>
        </dgm:presLayoutVars>
      </dgm:prSet>
      <dgm:spPr/>
    </dgm:pt>
    <dgm:pt modelId="{0961512D-79B0-4525-9C55-D0992997D643}" type="pres">
      <dgm:prSet presAssocID="{C0A72542-0602-4628-A006-B4CD1D1DBB8D}" presName="desTx" presStyleLbl="alignAccFollowNode1" presStyleIdx="4" presStyleCnt="6">
        <dgm:presLayoutVars>
          <dgm:bulletEnabled val="1"/>
        </dgm:presLayoutVars>
      </dgm:prSet>
      <dgm:spPr/>
    </dgm:pt>
    <dgm:pt modelId="{62A8222E-1E08-408E-8E8A-16991E197741}" type="pres">
      <dgm:prSet presAssocID="{05C6ED17-8F22-4B96-B55B-D2D737AA5E8B}" presName="space" presStyleCnt="0"/>
      <dgm:spPr/>
    </dgm:pt>
    <dgm:pt modelId="{BA9C8CA5-6FF7-43BC-8F2D-C2CD9AFB47BA}" type="pres">
      <dgm:prSet presAssocID="{3C274E9F-A5C4-43AC-8469-2F309955D8A4}" presName="composite" presStyleCnt="0"/>
      <dgm:spPr/>
    </dgm:pt>
    <dgm:pt modelId="{264CB4ED-D790-4B40-B7AB-521051A5263B}" type="pres">
      <dgm:prSet presAssocID="{3C274E9F-A5C4-43AC-8469-2F309955D8A4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0090A11B-4A38-41E4-AE38-AF068F1EDCC6}" type="pres">
      <dgm:prSet presAssocID="{3C274E9F-A5C4-43AC-8469-2F309955D8A4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D11C2102-80B9-47E3-808E-747EDEEE613E}" type="presOf" srcId="{2D68B050-87B7-4425-9BCE-BBD226808085}" destId="{0090A11B-4A38-41E4-AE38-AF068F1EDCC6}" srcOrd="0" destOrd="2" presId="urn:microsoft.com/office/officeart/2005/8/layout/hList1"/>
    <dgm:cxn modelId="{1E985408-A332-42E1-A0C3-F2A49C5080EC}" srcId="{29EBA37E-141F-488D-BF02-61D23B878C63}" destId="{DBEECD57-F4C4-4BAA-9ACA-D66560E65C80}" srcOrd="2" destOrd="0" parTransId="{D82A965E-4605-4B73-BC28-4207159D8A8D}" sibTransId="{73D0E57E-2DB2-4B95-AE2D-B66DBA7BEED5}"/>
    <dgm:cxn modelId="{42D2DF0B-6521-4E72-AF02-27912EB3EC3B}" srcId="{3C274E9F-A5C4-43AC-8469-2F309955D8A4}" destId="{2FED48CF-38EB-45C0-B2EF-81A1656E147D}" srcOrd="0" destOrd="0" parTransId="{4B824125-3E1A-48F7-BEA3-9A85BD9D6BA4}" sibTransId="{CC0FF911-708F-4FD4-B656-2B9EB300198C}"/>
    <dgm:cxn modelId="{B7454C11-7CD8-4070-B7E4-418163BA959C}" type="presOf" srcId="{DBEECD57-F4C4-4BAA-9ACA-D66560E65C80}" destId="{F01F63AB-10D6-4ADF-B206-545C673EC0C0}" srcOrd="0" destOrd="0" presId="urn:microsoft.com/office/officeart/2005/8/layout/hList1"/>
    <dgm:cxn modelId="{A7F8B513-3AD1-4D86-AB22-F85269BBAA14}" type="presOf" srcId="{8592E4C3-56E9-4E6D-918F-3B1893D80E77}" destId="{F79003CF-2B96-47CC-9B93-CC2593B3E449}" srcOrd="0" destOrd="2" presId="urn:microsoft.com/office/officeart/2005/8/layout/hList1"/>
    <dgm:cxn modelId="{458F441B-24EB-4573-BE47-36FBA39EBC15}" srcId="{C0A72542-0602-4628-A006-B4CD1D1DBB8D}" destId="{B6D4B4AD-5E77-42FE-9C82-DCC51D1991EA}" srcOrd="1" destOrd="0" parTransId="{C9918198-4038-421B-9A8D-48F57B881A61}" sibTransId="{BA083CE4-1A5F-4529-8ED6-ECA926594B38}"/>
    <dgm:cxn modelId="{BC3CAF1D-BCD1-477C-ABC6-64098BEB7226}" type="presOf" srcId="{63F82F24-E22B-4346-A968-3B6345A45B3D}" destId="{D6E0CA26-0FD1-4A48-B4F8-A0EEDF64D2E2}" srcOrd="0" destOrd="2" presId="urn:microsoft.com/office/officeart/2005/8/layout/hList1"/>
    <dgm:cxn modelId="{9598A120-2F56-4D8D-A42D-5592D8BD5EF6}" srcId="{DBEECD57-F4C4-4BAA-9ACA-D66560E65C80}" destId="{9BAB417F-8148-4939-9F09-2DE3F59DFAD8}" srcOrd="2" destOrd="0" parTransId="{9D54D4AD-D019-4036-8F9A-A6CEDDB536A6}" sibTransId="{1C287A7E-F682-4887-AA05-D35A34F58323}"/>
    <dgm:cxn modelId="{DFFAF022-A9FB-46EB-88DF-022F0EE1028B}" srcId="{3C274E9F-A5C4-43AC-8469-2F309955D8A4}" destId="{021F45C0-FAF9-447C-A24E-F82DFD52B5A6}" srcOrd="1" destOrd="0" parTransId="{A1209832-F578-4E57-AAB2-A9EEB6FB0C78}" sibTransId="{557F87A8-041E-4A0C-A25B-116005365747}"/>
    <dgm:cxn modelId="{FF4DBF2E-CCD2-45BB-A176-7221472A3649}" srcId="{3C274E9F-A5C4-43AC-8469-2F309955D8A4}" destId="{2D68B050-87B7-4425-9BCE-BBD226808085}" srcOrd="2" destOrd="0" parTransId="{CB42888D-6762-415A-A41D-0668E63F6F20}" sibTransId="{2E0AB1E0-12DB-4955-A730-E8599C905085}"/>
    <dgm:cxn modelId="{EC6B4334-8E73-459D-BD3E-9D3EAA8C2C19}" srcId="{29EBA37E-141F-488D-BF02-61D23B878C63}" destId="{E6C55EEB-CE2B-42C4-B8AB-E9FB770C17D0}" srcOrd="0" destOrd="0" parTransId="{19215FC2-A849-4B37-99B1-3A0B2F96B849}" sibTransId="{118FE4CF-0833-4D16-AA40-A5B306AD4F58}"/>
    <dgm:cxn modelId="{73CEDF36-9067-4A6F-B546-085567AF953F}" type="presOf" srcId="{3C274E9F-A5C4-43AC-8469-2F309955D8A4}" destId="{264CB4ED-D790-4B40-B7AB-521051A5263B}" srcOrd="0" destOrd="0" presId="urn:microsoft.com/office/officeart/2005/8/layout/hList1"/>
    <dgm:cxn modelId="{5A4CB038-51A4-4CF2-9E7C-89BB7F2F965C}" type="presOf" srcId="{7538BD63-D9DA-4F50-BB54-0FB55DA74C43}" destId="{0961512D-79B0-4525-9C55-D0992997D643}" srcOrd="0" destOrd="0" presId="urn:microsoft.com/office/officeart/2005/8/layout/hList1"/>
    <dgm:cxn modelId="{47130E39-71A0-4A2C-B7B8-B8EE286F78C1}" srcId="{29EBA37E-141F-488D-BF02-61D23B878C63}" destId="{D9D9C3EF-4EB5-4D8A-9070-26442B62A905}" srcOrd="3" destOrd="0" parTransId="{6C1EBD92-6A29-4E30-974A-043CDA439998}" sibTransId="{91CE5C22-5069-43D6-93E5-AD76661FEC00}"/>
    <dgm:cxn modelId="{1CA9593F-97C3-4B50-A984-43416332F138}" type="presOf" srcId="{D9D9C3EF-4EB5-4D8A-9070-26442B62A905}" destId="{B88A09E7-45DF-4E40-AD01-0DD57D2B71D6}" srcOrd="0" destOrd="0" presId="urn:microsoft.com/office/officeart/2005/8/layout/hList1"/>
    <dgm:cxn modelId="{98C7785C-B5AE-41B8-9223-C80519AF925D}" srcId="{DBEECD57-F4C4-4BAA-9ACA-D66560E65C80}" destId="{561510C8-EC6A-4537-914C-86472A4EF6ED}" srcOrd="1" destOrd="0" parTransId="{84FBB75B-A48F-4144-816E-0BCE758687B4}" sibTransId="{EBB985AB-5C38-4A94-B502-54960F1ECFFF}"/>
    <dgm:cxn modelId="{CB173260-DD56-4AC8-AEB7-4257DF0867FC}" type="presOf" srcId="{AB93E4F3-F009-46DA-9591-C589FD858A2D}" destId="{D6E0CA26-0FD1-4A48-B4F8-A0EEDF64D2E2}" srcOrd="0" destOrd="0" presId="urn:microsoft.com/office/officeart/2005/8/layout/hList1"/>
    <dgm:cxn modelId="{C39F7E63-E459-4778-BB91-B8D5684843FC}" srcId="{29EBA37E-141F-488D-BF02-61D23B878C63}" destId="{F77E21DE-2DFC-4844-93AA-D7293F1ECE4F}" srcOrd="1" destOrd="0" parTransId="{A7E57E1E-2C2F-44C0-B65C-20B5497B2FF7}" sibTransId="{1D1F4D49-ED46-4F84-98B6-CEB9E464E0F8}"/>
    <dgm:cxn modelId="{D236224A-4D23-42DC-A80D-9D80DB8E1E39}" srcId="{DBEECD57-F4C4-4BAA-9ACA-D66560E65C80}" destId="{713BC008-114D-41C9-A756-FEBE33223B29}" srcOrd="3" destOrd="0" parTransId="{48D0B409-EF57-4A77-A2A7-8C4123A7D601}" sibTransId="{37D1680A-48AF-4992-8030-C2181D65516B}"/>
    <dgm:cxn modelId="{20F4544B-CC0B-4E32-A25F-F0F6F559B23C}" type="presOf" srcId="{F77E21DE-2DFC-4844-93AA-D7293F1ECE4F}" destId="{D08FB4D1-B6CF-419D-904F-18EC62FBC5D4}" srcOrd="0" destOrd="0" presId="urn:microsoft.com/office/officeart/2005/8/layout/hList1"/>
    <dgm:cxn modelId="{7CA9E46B-D52E-4834-BD3E-BDE9C2BC022A}" srcId="{D9D9C3EF-4EB5-4D8A-9070-26442B62A905}" destId="{400E1694-3C64-4055-A4D9-A21DFD44082F}" srcOrd="1" destOrd="0" parTransId="{EFC6DC60-75A3-486D-9988-7F2575B32FD0}" sibTransId="{F62C3543-4101-4A0A-A9B8-4629EF63CA57}"/>
    <dgm:cxn modelId="{B318356C-7976-4EBD-BB50-E06142780B57}" type="presOf" srcId="{713BC008-114D-41C9-A756-FEBE33223B29}" destId="{0AAAA264-73E8-4787-83F9-6B08D2948E7F}" srcOrd="0" destOrd="3" presId="urn:microsoft.com/office/officeart/2005/8/layout/hList1"/>
    <dgm:cxn modelId="{901C434C-2423-473F-98D8-2784067765E4}" type="presOf" srcId="{29EBA37E-141F-488D-BF02-61D23B878C63}" destId="{3B3D9A52-4B18-4DC0-9894-672221941D19}" srcOrd="0" destOrd="0" presId="urn:microsoft.com/office/officeart/2005/8/layout/hList1"/>
    <dgm:cxn modelId="{5894B16F-6791-4198-A06C-30076E883D42}" srcId="{DBEECD57-F4C4-4BAA-9ACA-D66560E65C80}" destId="{719A991E-A658-43E3-9E7A-E13907221E68}" srcOrd="0" destOrd="0" parTransId="{C18593DE-E303-434A-B6F9-9B46CB25348B}" sibTransId="{2AF22FA9-E2DE-490E-BE98-618F1BA98D47}"/>
    <dgm:cxn modelId="{BFBCF26F-8CD3-4313-8CD9-3B4B443916DF}" srcId="{E6C55EEB-CE2B-42C4-B8AB-E9FB770C17D0}" destId="{263434BD-FCDC-4E31-8022-067BA62F728E}" srcOrd="1" destOrd="0" parTransId="{5E205840-3291-4B8B-A4DA-E29935FA665B}" sibTransId="{BFF9CAED-E65F-47A9-976B-A61C244B3C14}"/>
    <dgm:cxn modelId="{3A8DF052-4C3A-4074-B321-BE25A3F5D3F5}" type="presOf" srcId="{B6D4B4AD-5E77-42FE-9C82-DCC51D1991EA}" destId="{0961512D-79B0-4525-9C55-D0992997D643}" srcOrd="0" destOrd="1" presId="urn:microsoft.com/office/officeart/2005/8/layout/hList1"/>
    <dgm:cxn modelId="{DE772559-15C2-4BD3-A62C-E2093BCAF3B2}" type="presOf" srcId="{719A991E-A658-43E3-9E7A-E13907221E68}" destId="{0AAAA264-73E8-4787-83F9-6B08D2948E7F}" srcOrd="0" destOrd="0" presId="urn:microsoft.com/office/officeart/2005/8/layout/hList1"/>
    <dgm:cxn modelId="{10DD7B7A-11AA-40B1-B0E3-11728633D868}" type="presOf" srcId="{E6C55EEB-CE2B-42C4-B8AB-E9FB770C17D0}" destId="{C223B243-4ECC-470E-BC2C-FD7BF02CDF28}" srcOrd="0" destOrd="0" presId="urn:microsoft.com/office/officeart/2005/8/layout/hList1"/>
    <dgm:cxn modelId="{05F9BF80-80DA-488B-AFB5-CBE767BA4852}" type="presOf" srcId="{F1706AAD-274D-4DAF-BAE3-545CA61C4924}" destId="{0961512D-79B0-4525-9C55-D0992997D643}" srcOrd="0" destOrd="2" presId="urn:microsoft.com/office/officeart/2005/8/layout/hList1"/>
    <dgm:cxn modelId="{D5C97588-5CE8-484F-B80F-202758AEBF58}" type="presOf" srcId="{2BA873D6-A423-44C4-90F2-E1D83B508681}" destId="{E5771FBC-6FFD-477A-B57F-DEAAE8229E52}" srcOrd="0" destOrd="0" presId="urn:microsoft.com/office/officeart/2005/8/layout/hList1"/>
    <dgm:cxn modelId="{BE33B792-0385-42E1-974E-510BAD89EA9F}" type="presOf" srcId="{021F45C0-FAF9-447C-A24E-F82DFD52B5A6}" destId="{0090A11B-4A38-41E4-AE38-AF068F1EDCC6}" srcOrd="0" destOrd="1" presId="urn:microsoft.com/office/officeart/2005/8/layout/hList1"/>
    <dgm:cxn modelId="{DB124A93-6751-4A58-A8CD-6392F528B1E8}" srcId="{29EBA37E-141F-488D-BF02-61D23B878C63}" destId="{C0A72542-0602-4628-A006-B4CD1D1DBB8D}" srcOrd="4" destOrd="0" parTransId="{B67187E5-C834-4776-A2D8-4EDE7931EF5D}" sibTransId="{05C6ED17-8F22-4B96-B55B-D2D737AA5E8B}"/>
    <dgm:cxn modelId="{18D51D9B-0862-4DF4-8500-8A0D78054BC0}" type="presOf" srcId="{9BAB417F-8148-4939-9F09-2DE3F59DFAD8}" destId="{0AAAA264-73E8-4787-83F9-6B08D2948E7F}" srcOrd="0" destOrd="2" presId="urn:microsoft.com/office/officeart/2005/8/layout/hList1"/>
    <dgm:cxn modelId="{F890CD9C-CA76-45E3-8F84-3329F0419B86}" srcId="{C0A72542-0602-4628-A006-B4CD1D1DBB8D}" destId="{F1706AAD-274D-4DAF-BAE3-545CA61C4924}" srcOrd="2" destOrd="0" parTransId="{223AA69B-3DA6-4297-8455-69A0C19282FE}" sibTransId="{6B13939E-4BD1-49BE-86D2-E5EFA1431C45}"/>
    <dgm:cxn modelId="{D87DD49D-EDB3-41C4-B0EB-2AF4052700E4}" type="presOf" srcId="{263434BD-FCDC-4E31-8022-067BA62F728E}" destId="{E5771FBC-6FFD-477A-B57F-DEAAE8229E52}" srcOrd="0" destOrd="1" presId="urn:microsoft.com/office/officeart/2005/8/layout/hList1"/>
    <dgm:cxn modelId="{82FFF1A7-EADA-484B-B036-C3E5E4A4D4B3}" type="presOf" srcId="{561510C8-EC6A-4537-914C-86472A4EF6ED}" destId="{0AAAA264-73E8-4787-83F9-6B08D2948E7F}" srcOrd="0" destOrd="1" presId="urn:microsoft.com/office/officeart/2005/8/layout/hList1"/>
    <dgm:cxn modelId="{D874D7B0-AB73-433A-8C99-50F66BF1443D}" type="presOf" srcId="{2FED48CF-38EB-45C0-B2EF-81A1656E147D}" destId="{0090A11B-4A38-41E4-AE38-AF068F1EDCC6}" srcOrd="0" destOrd="0" presId="urn:microsoft.com/office/officeart/2005/8/layout/hList1"/>
    <dgm:cxn modelId="{6536AAB9-5D86-4BEA-B88D-FF6BCE07F6AA}" type="presOf" srcId="{70660184-774E-400F-8C38-F07BDE530908}" destId="{F79003CF-2B96-47CC-9B93-CC2593B3E449}" srcOrd="0" destOrd="0" presId="urn:microsoft.com/office/officeart/2005/8/layout/hList1"/>
    <dgm:cxn modelId="{06C170C1-95CA-43D2-8C75-31B36A7BEF4E}" srcId="{D9D9C3EF-4EB5-4D8A-9070-26442B62A905}" destId="{70660184-774E-400F-8C38-F07BDE530908}" srcOrd="0" destOrd="0" parTransId="{A8CC3C67-8A61-4364-94B1-059498A4D2A0}" sibTransId="{59D842FA-4AB0-4757-BDA4-2C8E4BC4BDA7}"/>
    <dgm:cxn modelId="{B302D2CA-AECE-4FA0-AA38-DF2413472BB2}" srcId="{D9D9C3EF-4EB5-4D8A-9070-26442B62A905}" destId="{8592E4C3-56E9-4E6D-918F-3B1893D80E77}" srcOrd="2" destOrd="0" parTransId="{13D2AE52-EED2-4CAE-8782-31A51D813636}" sibTransId="{E14F3903-1B5B-443C-A12B-FBC082B7AE52}"/>
    <dgm:cxn modelId="{5314B2CD-C48E-4489-A530-EE9A20EF4AB9}" type="presOf" srcId="{99D3B8DF-AC58-43E5-90C6-EE4F20C861E2}" destId="{D6E0CA26-0FD1-4A48-B4F8-A0EEDF64D2E2}" srcOrd="0" destOrd="1" presId="urn:microsoft.com/office/officeart/2005/8/layout/hList1"/>
    <dgm:cxn modelId="{984D33D3-658D-4F3F-9308-B2750E6B12D5}" srcId="{29EBA37E-141F-488D-BF02-61D23B878C63}" destId="{3C274E9F-A5C4-43AC-8469-2F309955D8A4}" srcOrd="5" destOrd="0" parTransId="{0770B5EB-922F-4875-BE2A-86C0898FCE0D}" sibTransId="{430BC421-D7A0-4C69-8B39-FA4DCCAFADB0}"/>
    <dgm:cxn modelId="{C07BE7D5-3D6E-4827-BD64-785243F22080}" srcId="{C0A72542-0602-4628-A006-B4CD1D1DBB8D}" destId="{7538BD63-D9DA-4F50-BB54-0FB55DA74C43}" srcOrd="0" destOrd="0" parTransId="{C9A4F87F-F9EA-4416-8F2A-75DF0CAA4C90}" sibTransId="{6FA50C51-3BD5-45E4-ABD3-3AB1EE4CAAC9}"/>
    <dgm:cxn modelId="{BDB0C0DC-3D9E-48E1-AAA5-345BAFD3406A}" type="presOf" srcId="{A6E6F7D1-778C-4954-AAA3-71AD52814BE5}" destId="{E5771FBC-6FFD-477A-B57F-DEAAE8229E52}" srcOrd="0" destOrd="2" presId="urn:microsoft.com/office/officeart/2005/8/layout/hList1"/>
    <dgm:cxn modelId="{30AF22E6-6015-4101-83D2-45139F13C9F0}" srcId="{F77E21DE-2DFC-4844-93AA-D7293F1ECE4F}" destId="{63F82F24-E22B-4346-A968-3B6345A45B3D}" srcOrd="2" destOrd="0" parTransId="{A84D19F3-F6B9-42FC-84D3-4CDD8F2D61DF}" sibTransId="{06D13910-6231-4E9A-ABA4-CA579D1C3955}"/>
    <dgm:cxn modelId="{FA8203EF-DDEB-4890-8512-8D1E56443249}" srcId="{F77E21DE-2DFC-4844-93AA-D7293F1ECE4F}" destId="{99D3B8DF-AC58-43E5-90C6-EE4F20C861E2}" srcOrd="1" destOrd="0" parTransId="{A192F32E-3D9E-480A-BE1F-5D5ABB7B0158}" sibTransId="{4192A89F-A694-4172-9B4C-66EB7FCB2F6C}"/>
    <dgm:cxn modelId="{0330F6F2-B168-4907-8C29-DA3BBD7BC077}" srcId="{E6C55EEB-CE2B-42C4-B8AB-E9FB770C17D0}" destId="{2BA873D6-A423-44C4-90F2-E1D83B508681}" srcOrd="0" destOrd="0" parTransId="{4FB15267-CC95-477A-A810-26AFB5F07A12}" sibTransId="{F194CD34-8509-4D3A-80BF-20A082929448}"/>
    <dgm:cxn modelId="{E03395F5-E3CA-4F8E-AA1D-0EF1C7314CB5}" srcId="{E6C55EEB-CE2B-42C4-B8AB-E9FB770C17D0}" destId="{A6E6F7D1-778C-4954-AAA3-71AD52814BE5}" srcOrd="2" destOrd="0" parTransId="{9D8C61C1-A3D6-4395-A260-6EFE2DD7D95E}" sibTransId="{10CBC536-DB02-4037-9849-8B8798D5D0AA}"/>
    <dgm:cxn modelId="{6316B9F7-8674-4E2E-827D-A407509D9166}" type="presOf" srcId="{400E1694-3C64-4055-A4D9-A21DFD44082F}" destId="{F79003CF-2B96-47CC-9B93-CC2593B3E449}" srcOrd="0" destOrd="1" presId="urn:microsoft.com/office/officeart/2005/8/layout/hList1"/>
    <dgm:cxn modelId="{1607D2FB-64BF-444E-9466-2DE3DDFF53BA}" type="presOf" srcId="{C0A72542-0602-4628-A006-B4CD1D1DBB8D}" destId="{D5F38D3F-49EA-44FA-96FA-874392CE08C2}" srcOrd="0" destOrd="0" presId="urn:microsoft.com/office/officeart/2005/8/layout/hList1"/>
    <dgm:cxn modelId="{08B154FC-8384-4F5D-B186-BC2D4F2DB8A1}" srcId="{F77E21DE-2DFC-4844-93AA-D7293F1ECE4F}" destId="{AB93E4F3-F009-46DA-9591-C589FD858A2D}" srcOrd="0" destOrd="0" parTransId="{6977BBC5-088D-4186-A611-FE753529D9E1}" sibTransId="{E39385FC-5035-4613-BD8B-43743046762F}"/>
    <dgm:cxn modelId="{E67EF181-DE64-4B88-9523-D40B81642339}" type="presParOf" srcId="{3B3D9A52-4B18-4DC0-9894-672221941D19}" destId="{398691DE-E613-4891-9E03-6099A36B3C2A}" srcOrd="0" destOrd="0" presId="urn:microsoft.com/office/officeart/2005/8/layout/hList1"/>
    <dgm:cxn modelId="{378ACDD1-AFB2-4168-A48A-25FB69AF5DA9}" type="presParOf" srcId="{398691DE-E613-4891-9E03-6099A36B3C2A}" destId="{C223B243-4ECC-470E-BC2C-FD7BF02CDF28}" srcOrd="0" destOrd="0" presId="urn:microsoft.com/office/officeart/2005/8/layout/hList1"/>
    <dgm:cxn modelId="{38EC4EE9-F061-4A97-A3A1-CFF6135398AF}" type="presParOf" srcId="{398691DE-E613-4891-9E03-6099A36B3C2A}" destId="{E5771FBC-6FFD-477A-B57F-DEAAE8229E52}" srcOrd="1" destOrd="0" presId="urn:microsoft.com/office/officeart/2005/8/layout/hList1"/>
    <dgm:cxn modelId="{B2925EB0-49D7-4E5F-893F-C8DB3169A507}" type="presParOf" srcId="{3B3D9A52-4B18-4DC0-9894-672221941D19}" destId="{CC6D3931-2E82-46EE-88F9-2E51790CB1DC}" srcOrd="1" destOrd="0" presId="urn:microsoft.com/office/officeart/2005/8/layout/hList1"/>
    <dgm:cxn modelId="{C87FDAAC-D352-4258-BC78-2D6D5E91DCED}" type="presParOf" srcId="{3B3D9A52-4B18-4DC0-9894-672221941D19}" destId="{930D18F6-80A5-4F76-B0AF-5106F5409F11}" srcOrd="2" destOrd="0" presId="urn:microsoft.com/office/officeart/2005/8/layout/hList1"/>
    <dgm:cxn modelId="{7F11BE2C-B7B3-45BF-BFCF-A10D2173E245}" type="presParOf" srcId="{930D18F6-80A5-4F76-B0AF-5106F5409F11}" destId="{D08FB4D1-B6CF-419D-904F-18EC62FBC5D4}" srcOrd="0" destOrd="0" presId="urn:microsoft.com/office/officeart/2005/8/layout/hList1"/>
    <dgm:cxn modelId="{C0DF6CBE-1015-4CDC-A887-F43BE44A9F79}" type="presParOf" srcId="{930D18F6-80A5-4F76-B0AF-5106F5409F11}" destId="{D6E0CA26-0FD1-4A48-B4F8-A0EEDF64D2E2}" srcOrd="1" destOrd="0" presId="urn:microsoft.com/office/officeart/2005/8/layout/hList1"/>
    <dgm:cxn modelId="{998E2862-C8C9-4168-A0A6-9D260EA2385E}" type="presParOf" srcId="{3B3D9A52-4B18-4DC0-9894-672221941D19}" destId="{A96C8913-19F2-402B-939D-D84ED3D049C7}" srcOrd="3" destOrd="0" presId="urn:microsoft.com/office/officeart/2005/8/layout/hList1"/>
    <dgm:cxn modelId="{0F3DBBC5-BA6B-4B28-9168-0764E1700185}" type="presParOf" srcId="{3B3D9A52-4B18-4DC0-9894-672221941D19}" destId="{C941FBF9-1119-46A6-A457-CE4504C03AC5}" srcOrd="4" destOrd="0" presId="urn:microsoft.com/office/officeart/2005/8/layout/hList1"/>
    <dgm:cxn modelId="{2A4361FE-E0E6-4903-911F-D6D8AB6BEB1F}" type="presParOf" srcId="{C941FBF9-1119-46A6-A457-CE4504C03AC5}" destId="{F01F63AB-10D6-4ADF-B206-545C673EC0C0}" srcOrd="0" destOrd="0" presId="urn:microsoft.com/office/officeart/2005/8/layout/hList1"/>
    <dgm:cxn modelId="{2D97910C-AFD0-4BA9-8FF7-97E0863D65EC}" type="presParOf" srcId="{C941FBF9-1119-46A6-A457-CE4504C03AC5}" destId="{0AAAA264-73E8-4787-83F9-6B08D2948E7F}" srcOrd="1" destOrd="0" presId="urn:microsoft.com/office/officeart/2005/8/layout/hList1"/>
    <dgm:cxn modelId="{ACF20A81-9BB9-41F3-B25C-48FE1F0588FE}" type="presParOf" srcId="{3B3D9A52-4B18-4DC0-9894-672221941D19}" destId="{B736F960-9DAC-4BF4-8784-A5F74018E068}" srcOrd="5" destOrd="0" presId="urn:microsoft.com/office/officeart/2005/8/layout/hList1"/>
    <dgm:cxn modelId="{49B32C30-85C4-4C55-A954-885AF6F6D5D3}" type="presParOf" srcId="{3B3D9A52-4B18-4DC0-9894-672221941D19}" destId="{DAB5572E-B10A-45B2-AC0D-4C494D69A6AD}" srcOrd="6" destOrd="0" presId="urn:microsoft.com/office/officeart/2005/8/layout/hList1"/>
    <dgm:cxn modelId="{CD9D7546-2BE0-411B-BDA5-34ED563FBA8E}" type="presParOf" srcId="{DAB5572E-B10A-45B2-AC0D-4C494D69A6AD}" destId="{B88A09E7-45DF-4E40-AD01-0DD57D2B71D6}" srcOrd="0" destOrd="0" presId="urn:microsoft.com/office/officeart/2005/8/layout/hList1"/>
    <dgm:cxn modelId="{E27D4A1D-FA5B-4D98-96B7-5116C498A5FD}" type="presParOf" srcId="{DAB5572E-B10A-45B2-AC0D-4C494D69A6AD}" destId="{F79003CF-2B96-47CC-9B93-CC2593B3E449}" srcOrd="1" destOrd="0" presId="urn:microsoft.com/office/officeart/2005/8/layout/hList1"/>
    <dgm:cxn modelId="{D5C8C083-70BD-44DA-9523-F0D2266DEAA8}" type="presParOf" srcId="{3B3D9A52-4B18-4DC0-9894-672221941D19}" destId="{8FC283EC-D6E8-4AF2-9069-DE1FECEB1E1E}" srcOrd="7" destOrd="0" presId="urn:microsoft.com/office/officeart/2005/8/layout/hList1"/>
    <dgm:cxn modelId="{E949AAF6-7A43-434A-B5EE-5BD9171C91D1}" type="presParOf" srcId="{3B3D9A52-4B18-4DC0-9894-672221941D19}" destId="{6B8ADDC0-F1EB-4E0E-9118-65A750834F36}" srcOrd="8" destOrd="0" presId="urn:microsoft.com/office/officeart/2005/8/layout/hList1"/>
    <dgm:cxn modelId="{32AE9E45-7DC5-429D-883C-3F197476B7D1}" type="presParOf" srcId="{6B8ADDC0-F1EB-4E0E-9118-65A750834F36}" destId="{D5F38D3F-49EA-44FA-96FA-874392CE08C2}" srcOrd="0" destOrd="0" presId="urn:microsoft.com/office/officeart/2005/8/layout/hList1"/>
    <dgm:cxn modelId="{938BB6F4-8B33-442B-A4AC-F2338223867E}" type="presParOf" srcId="{6B8ADDC0-F1EB-4E0E-9118-65A750834F36}" destId="{0961512D-79B0-4525-9C55-D0992997D643}" srcOrd="1" destOrd="0" presId="urn:microsoft.com/office/officeart/2005/8/layout/hList1"/>
    <dgm:cxn modelId="{163B9BC3-A8EA-4275-9ACE-C61EB265CF16}" type="presParOf" srcId="{3B3D9A52-4B18-4DC0-9894-672221941D19}" destId="{62A8222E-1E08-408E-8E8A-16991E197741}" srcOrd="9" destOrd="0" presId="urn:microsoft.com/office/officeart/2005/8/layout/hList1"/>
    <dgm:cxn modelId="{A9A26BEB-F8B7-423E-9E6B-E1D2CA30E2B4}" type="presParOf" srcId="{3B3D9A52-4B18-4DC0-9894-672221941D19}" destId="{BA9C8CA5-6FF7-43BC-8F2D-C2CD9AFB47BA}" srcOrd="10" destOrd="0" presId="urn:microsoft.com/office/officeart/2005/8/layout/hList1"/>
    <dgm:cxn modelId="{CC2EA074-0593-46F8-853B-B3746D20F24F}" type="presParOf" srcId="{BA9C8CA5-6FF7-43BC-8F2D-C2CD9AFB47BA}" destId="{264CB4ED-D790-4B40-B7AB-521051A5263B}" srcOrd="0" destOrd="0" presId="urn:microsoft.com/office/officeart/2005/8/layout/hList1"/>
    <dgm:cxn modelId="{994E8F77-D86A-43F0-9BBA-AE5D16A85794}" type="presParOf" srcId="{BA9C8CA5-6FF7-43BC-8F2D-C2CD9AFB47BA}" destId="{0090A11B-4A38-41E4-AE38-AF068F1EDC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F4B18-5815-4E2B-A249-E2D5D1999A87}">
      <dsp:nvSpPr>
        <dsp:cNvPr id="0" name=""/>
        <dsp:cNvSpPr/>
      </dsp:nvSpPr>
      <dsp:spPr>
        <a:xfrm>
          <a:off x="-7" y="0"/>
          <a:ext cx="7886714" cy="326350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A6AC7-4AD1-4388-8AB9-75D46A0E8707}">
      <dsp:nvSpPr>
        <dsp:cNvPr id="0" name=""/>
        <dsp:cNvSpPr/>
      </dsp:nvSpPr>
      <dsp:spPr>
        <a:xfrm>
          <a:off x="789524" y="2351644"/>
          <a:ext cx="120096" cy="1200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54C7C-1827-4616-92A4-2F5F3300987D}">
      <dsp:nvSpPr>
        <dsp:cNvPr id="0" name=""/>
        <dsp:cNvSpPr/>
      </dsp:nvSpPr>
      <dsp:spPr>
        <a:xfrm>
          <a:off x="873839" y="2203048"/>
          <a:ext cx="1759136" cy="776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37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Android basic MDM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APIs introduced in Android 2.2.x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Basic MDM capabilities,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One management mode: </a:t>
          </a:r>
          <a:r>
            <a:rPr lang="en-US" sz="900" kern="1200" dirty="0" err="1"/>
            <a:t>DeviceAdmin</a:t>
          </a:r>
          <a:endParaRPr lang="en-US" sz="900" kern="1200" dirty="0"/>
        </a:p>
      </dsp:txBody>
      <dsp:txXfrm>
        <a:off x="873839" y="2203048"/>
        <a:ext cx="1759136" cy="776713"/>
      </dsp:txXfrm>
    </dsp:sp>
    <dsp:sp modelId="{3A7ECA54-634B-4716-AF94-39C1CABD8AFF}">
      <dsp:nvSpPr>
        <dsp:cNvPr id="0" name=""/>
        <dsp:cNvSpPr/>
      </dsp:nvSpPr>
      <dsp:spPr>
        <a:xfrm>
          <a:off x="2485057" y="1581262"/>
          <a:ext cx="208864" cy="2088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691FF-2E59-457D-9E55-8DF59FDF2292}">
      <dsp:nvSpPr>
        <dsp:cNvPr id="0" name=""/>
        <dsp:cNvSpPr/>
      </dsp:nvSpPr>
      <dsp:spPr>
        <a:xfrm>
          <a:off x="2681775" y="1499943"/>
          <a:ext cx="1545679" cy="1491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673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OEM Extensions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Samsung introduces KNOX/SAFE additional capabilities over Android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Other OEMs follow suit to various degrees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No standardization amongst many private APIs</a:t>
          </a:r>
        </a:p>
      </dsp:txBody>
      <dsp:txXfrm>
        <a:off x="2681775" y="1499943"/>
        <a:ext cx="1545679" cy="1491421"/>
      </dsp:txXfrm>
    </dsp:sp>
    <dsp:sp modelId="{88D7B164-5A3B-4EC7-B405-20EBA793B9A1}">
      <dsp:nvSpPr>
        <dsp:cNvPr id="0" name=""/>
        <dsp:cNvSpPr/>
      </dsp:nvSpPr>
      <dsp:spPr>
        <a:xfrm>
          <a:off x="4090489" y="1101602"/>
          <a:ext cx="276745" cy="2767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4B744-896E-4CF9-89D1-4C85C39EEF07}">
      <dsp:nvSpPr>
        <dsp:cNvPr id="0" name=""/>
        <dsp:cNvSpPr/>
      </dsp:nvSpPr>
      <dsp:spPr>
        <a:xfrm>
          <a:off x="4258347" y="1085068"/>
          <a:ext cx="1539680" cy="201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642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Intune App Protection policies (APP)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Available for managed and unmanaged devices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Available in many Microsoft apps, 3</a:t>
          </a:r>
          <a:r>
            <a:rPr lang="en-US" sz="1000" kern="1200" baseline="30000" dirty="0"/>
            <a:t>rd</a:t>
          </a:r>
          <a:r>
            <a:rPr lang="en-US" sz="1000" kern="1200" dirty="0"/>
            <a:t> party apps</a:t>
          </a:r>
        </a:p>
      </dsp:txBody>
      <dsp:txXfrm>
        <a:off x="4258347" y="1085068"/>
        <a:ext cx="1539680" cy="2016845"/>
      </dsp:txXfrm>
    </dsp:sp>
    <dsp:sp modelId="{88C1DE4C-BBFE-4C9B-BBE5-E114BA90358A}">
      <dsp:nvSpPr>
        <dsp:cNvPr id="0" name=""/>
        <dsp:cNvSpPr/>
      </dsp:nvSpPr>
      <dsp:spPr>
        <a:xfrm>
          <a:off x="5695074" y="768052"/>
          <a:ext cx="370734" cy="3707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F61B1-5E92-4B20-BC2B-BF8CE124A6AB}">
      <dsp:nvSpPr>
        <dsp:cNvPr id="0" name=""/>
        <dsp:cNvSpPr/>
      </dsp:nvSpPr>
      <dsp:spPr>
        <a:xfrm>
          <a:off x="5931124" y="870010"/>
          <a:ext cx="1955575" cy="2339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44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Android enterprise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Formerly Android for Work (</a:t>
          </a:r>
          <a:r>
            <a:rPr lang="en-US" sz="1000" kern="1200" err="1"/>
            <a:t>AfW</a:t>
          </a:r>
          <a:r>
            <a:rPr lang="en-US" sz="1000" kern="120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Enhanced platform capabilities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Managed app distribution with Google Play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Two new management modes and different scenarios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Work profile (BYOD)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Device owner (</a:t>
          </a:r>
          <a:r>
            <a:rPr lang="en-US" sz="1000" kern="1200" err="1"/>
            <a:t>corp</a:t>
          </a:r>
          <a:r>
            <a:rPr lang="en-US" sz="1000" kern="1200"/>
            <a:t> owned)</a:t>
          </a:r>
        </a:p>
      </dsp:txBody>
      <dsp:txXfrm>
        <a:off x="5931124" y="870010"/>
        <a:ext cx="1955575" cy="2339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3717-0B6E-4674-B5FB-4B2F79BD0A33}">
      <dsp:nvSpPr>
        <dsp:cNvPr id="0" name=""/>
        <dsp:cNvSpPr/>
      </dsp:nvSpPr>
      <dsp:spPr>
        <a:xfrm>
          <a:off x="584810" y="1091676"/>
          <a:ext cx="2321654" cy="2029418"/>
        </a:xfrm>
        <a:prstGeom prst="rightArrow">
          <a:avLst>
            <a:gd name="adj1" fmla="val 70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Publish LOB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Approve public apps</a:t>
          </a:r>
        </a:p>
      </dsp:txBody>
      <dsp:txXfrm>
        <a:off x="1165224" y="1396089"/>
        <a:ext cx="1131807" cy="1420592"/>
      </dsp:txXfrm>
    </dsp:sp>
    <dsp:sp modelId="{10D92585-6922-454F-AB56-9619732BA066}">
      <dsp:nvSpPr>
        <dsp:cNvPr id="0" name=""/>
        <dsp:cNvSpPr/>
      </dsp:nvSpPr>
      <dsp:spPr>
        <a:xfrm>
          <a:off x="4397" y="1525972"/>
          <a:ext cx="1160827" cy="116082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Migrate to managed Google Play</a:t>
          </a:r>
        </a:p>
      </dsp:txBody>
      <dsp:txXfrm>
        <a:off x="174396" y="1695971"/>
        <a:ext cx="820829" cy="820829"/>
      </dsp:txXfrm>
    </dsp:sp>
    <dsp:sp modelId="{89CC46F4-F572-4043-9D15-99652FEFF939}">
      <dsp:nvSpPr>
        <dsp:cNvPr id="0" name=""/>
        <dsp:cNvSpPr/>
      </dsp:nvSpPr>
      <dsp:spPr>
        <a:xfrm>
          <a:off x="3631982" y="1091676"/>
          <a:ext cx="2321654" cy="2029418"/>
        </a:xfrm>
        <a:prstGeom prst="rightArrow">
          <a:avLst>
            <a:gd name="adj1" fmla="val 70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Cap and grow for BYOD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Transition for </a:t>
          </a:r>
          <a:r>
            <a:rPr lang="en-US" sz="1500" kern="1200" dirty="0" err="1"/>
            <a:t>corp</a:t>
          </a:r>
          <a:r>
            <a:rPr lang="en-US" sz="1500" kern="1200" dirty="0"/>
            <a:t>-owned</a:t>
          </a:r>
        </a:p>
      </dsp:txBody>
      <dsp:txXfrm>
        <a:off x="4212396" y="1396089"/>
        <a:ext cx="1131807" cy="1420592"/>
      </dsp:txXfrm>
    </dsp:sp>
    <dsp:sp modelId="{BED241D9-1C3A-4E3E-9EE8-0DA1EA349CBB}">
      <dsp:nvSpPr>
        <dsp:cNvPr id="0" name=""/>
        <dsp:cNvSpPr/>
      </dsp:nvSpPr>
      <dsp:spPr>
        <a:xfrm>
          <a:off x="3051569" y="1525972"/>
          <a:ext cx="1160827" cy="116082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Phasing out Device Admin</a:t>
          </a:r>
        </a:p>
      </dsp:txBody>
      <dsp:txXfrm>
        <a:off x="3221568" y="1695971"/>
        <a:ext cx="820829" cy="820829"/>
      </dsp:txXfrm>
    </dsp:sp>
    <dsp:sp modelId="{2B925859-FD85-4B10-B36E-D3A0732E574D}">
      <dsp:nvSpPr>
        <dsp:cNvPr id="0" name=""/>
        <dsp:cNvSpPr/>
      </dsp:nvSpPr>
      <dsp:spPr>
        <a:xfrm>
          <a:off x="6679154" y="1091676"/>
          <a:ext cx="2321654" cy="2029418"/>
        </a:xfrm>
        <a:prstGeom prst="rightArrow">
          <a:avLst>
            <a:gd name="adj1" fmla="val 70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Resolve policy overlap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Restrict to single identity</a:t>
          </a:r>
        </a:p>
      </dsp:txBody>
      <dsp:txXfrm>
        <a:off x="7259568" y="1396089"/>
        <a:ext cx="1131807" cy="1420592"/>
      </dsp:txXfrm>
    </dsp:sp>
    <dsp:sp modelId="{3887D370-946E-4502-9379-ADC578D1BD07}">
      <dsp:nvSpPr>
        <dsp:cNvPr id="0" name=""/>
        <dsp:cNvSpPr/>
      </dsp:nvSpPr>
      <dsp:spPr>
        <a:xfrm>
          <a:off x="6098741" y="1525972"/>
          <a:ext cx="1160827" cy="116082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Adapting to  work profile</a:t>
          </a:r>
        </a:p>
      </dsp:txBody>
      <dsp:txXfrm>
        <a:off x="6268740" y="1695971"/>
        <a:ext cx="820829" cy="8208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3B243-4ECC-470E-BC2C-FD7BF02CDF28}">
      <dsp:nvSpPr>
        <dsp:cNvPr id="0" name=""/>
        <dsp:cNvSpPr/>
      </dsp:nvSpPr>
      <dsp:spPr>
        <a:xfrm>
          <a:off x="0" y="420728"/>
          <a:ext cx="1347256" cy="538902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Unmanaged</a:t>
          </a:r>
        </a:p>
      </dsp:txBody>
      <dsp:txXfrm>
        <a:off x="0" y="420728"/>
        <a:ext cx="1347256" cy="538902"/>
      </dsp:txXfrm>
    </dsp:sp>
    <dsp:sp modelId="{E5771FBC-6FFD-477A-B57F-DEAAE8229E52}">
      <dsp:nvSpPr>
        <dsp:cNvPr id="0" name=""/>
        <dsp:cNvSpPr/>
      </dsp:nvSpPr>
      <dsp:spPr>
        <a:xfrm>
          <a:off x="0" y="939751"/>
          <a:ext cx="1347256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APP-only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For all Intune-supported Android versions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goe UI Light"/>
            <a:ea typeface="+mn-ea"/>
            <a:cs typeface="+mn-cs"/>
          </a:endParaRPr>
        </a:p>
      </dsp:txBody>
      <dsp:txXfrm>
        <a:off x="0" y="939751"/>
        <a:ext cx="1347256" cy="2810880"/>
      </dsp:txXfrm>
    </dsp:sp>
    <dsp:sp modelId="{D08FB4D1-B6CF-419D-904F-18EC62FBC5D4}">
      <dsp:nvSpPr>
        <dsp:cNvPr id="0" name=""/>
        <dsp:cNvSpPr/>
      </dsp:nvSpPr>
      <dsp:spPr>
        <a:xfrm>
          <a:off x="1538407" y="420497"/>
          <a:ext cx="1347256" cy="538902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Work profile</a:t>
          </a:r>
        </a:p>
      </dsp:txBody>
      <dsp:txXfrm>
        <a:off x="1538407" y="420497"/>
        <a:ext cx="1347256" cy="538902"/>
      </dsp:txXfrm>
    </dsp:sp>
    <dsp:sp modelId="{D6E0CA26-0FD1-4A48-B4F8-A0EEDF64D2E2}">
      <dsp:nvSpPr>
        <dsp:cNvPr id="0" name=""/>
        <dsp:cNvSpPr/>
      </dsp:nvSpPr>
      <dsp:spPr>
        <a:xfrm>
          <a:off x="1538407" y="959399"/>
          <a:ext cx="1347256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Self-enrollment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BYOD scenarios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Separation between work and personal</a:t>
          </a:r>
        </a:p>
      </dsp:txBody>
      <dsp:txXfrm>
        <a:off x="1538407" y="959399"/>
        <a:ext cx="1347256" cy="2810880"/>
      </dsp:txXfrm>
    </dsp:sp>
    <dsp:sp modelId="{F01F63AB-10D6-4ADF-B206-545C673EC0C0}">
      <dsp:nvSpPr>
        <dsp:cNvPr id="0" name=""/>
        <dsp:cNvSpPr/>
      </dsp:nvSpPr>
      <dsp:spPr>
        <a:xfrm>
          <a:off x="3074280" y="420497"/>
          <a:ext cx="1347256" cy="538902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KNOX mobile enrollment</a:t>
          </a:r>
        </a:p>
      </dsp:txBody>
      <dsp:txXfrm>
        <a:off x="3074280" y="420497"/>
        <a:ext cx="1347256" cy="538902"/>
      </dsp:txXfrm>
    </dsp:sp>
    <dsp:sp modelId="{0AAAA264-73E8-4787-83F9-6B08D2948E7F}">
      <dsp:nvSpPr>
        <dsp:cNvPr id="0" name=""/>
        <dsp:cNvSpPr/>
      </dsp:nvSpPr>
      <dsp:spPr>
        <a:xfrm>
          <a:off x="3074280" y="959399"/>
          <a:ext cx="1347256" cy="281088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Legacy enrollment (device administrator)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Corp-owned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User-centric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Android 4.4+</a:t>
          </a:r>
        </a:p>
      </dsp:txBody>
      <dsp:txXfrm>
        <a:off x="3074280" y="959399"/>
        <a:ext cx="1347256" cy="2810880"/>
      </dsp:txXfrm>
    </dsp:sp>
    <dsp:sp modelId="{B88A09E7-45DF-4E40-AD01-0DD57D2B71D6}">
      <dsp:nvSpPr>
        <dsp:cNvPr id="0" name=""/>
        <dsp:cNvSpPr/>
      </dsp:nvSpPr>
      <dsp:spPr>
        <a:xfrm>
          <a:off x="4610152" y="420497"/>
          <a:ext cx="1347256" cy="538902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Device Owner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COSU/Kiosk</a:t>
          </a:r>
        </a:p>
      </dsp:txBody>
      <dsp:txXfrm>
        <a:off x="4610152" y="420497"/>
        <a:ext cx="1347256" cy="538902"/>
      </dsp:txXfrm>
    </dsp:sp>
    <dsp:sp modelId="{F79003CF-2B96-47CC-9B93-CC2593B3E449}">
      <dsp:nvSpPr>
        <dsp:cNvPr id="0" name=""/>
        <dsp:cNvSpPr/>
      </dsp:nvSpPr>
      <dsp:spPr>
        <a:xfrm>
          <a:off x="4610152" y="959399"/>
          <a:ext cx="1347256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User-less kiosk scenarios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Apps &amp; web links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Kiosk for any Android 6+ with GMS</a:t>
          </a:r>
        </a:p>
      </dsp:txBody>
      <dsp:txXfrm>
        <a:off x="4610152" y="959399"/>
        <a:ext cx="1347256" cy="2810880"/>
      </dsp:txXfrm>
    </dsp:sp>
    <dsp:sp modelId="{D5F38D3F-49EA-44FA-96FA-874392CE08C2}">
      <dsp:nvSpPr>
        <dsp:cNvPr id="0" name=""/>
        <dsp:cNvSpPr/>
      </dsp:nvSpPr>
      <dsp:spPr>
        <a:xfrm>
          <a:off x="6146024" y="420685"/>
          <a:ext cx="1347256" cy="53860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Device Owner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Work managed </a:t>
          </a:r>
          <a:r>
            <a:rPr lang="en-US" sz="900" b="1" kern="120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(COBO)</a:t>
          </a:r>
          <a:endParaRPr lang="en-US" sz="1050" b="1" kern="1200">
            <a:solidFill>
              <a:sysClr val="window" lastClr="FFFFFF"/>
            </a:solidFill>
            <a:latin typeface="Segoe UI Light"/>
            <a:ea typeface="+mn-ea"/>
            <a:cs typeface="+mn-cs"/>
          </a:endParaRPr>
        </a:p>
      </dsp:txBody>
      <dsp:txXfrm>
        <a:off x="6146024" y="420685"/>
        <a:ext cx="1347256" cy="538600"/>
      </dsp:txXfrm>
    </dsp:sp>
    <dsp:sp modelId="{0961512D-79B0-4525-9C55-D0992997D643}">
      <dsp:nvSpPr>
        <dsp:cNvPr id="0" name=""/>
        <dsp:cNvSpPr/>
      </dsp:nvSpPr>
      <dsp:spPr>
        <a:xfrm>
          <a:off x="6146024" y="959211"/>
          <a:ext cx="1347256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Fully managed with user affinity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Restricted to work-only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No work vs. separation</a:t>
          </a:r>
        </a:p>
      </dsp:txBody>
      <dsp:txXfrm>
        <a:off x="6146024" y="959211"/>
        <a:ext cx="1347256" cy="2810880"/>
      </dsp:txXfrm>
    </dsp:sp>
    <dsp:sp modelId="{264CB4ED-D790-4B40-B7AB-521051A5263B}">
      <dsp:nvSpPr>
        <dsp:cNvPr id="0" name=""/>
        <dsp:cNvSpPr/>
      </dsp:nvSpPr>
      <dsp:spPr>
        <a:xfrm>
          <a:off x="7681896" y="420497"/>
          <a:ext cx="1347256" cy="538902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Device Owner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Personally enabled </a:t>
          </a:r>
          <a:r>
            <a:rPr lang="en-US" sz="900" b="1" kern="1200">
              <a:solidFill>
                <a:sysClr val="window" lastClr="FFFFFF"/>
              </a:solidFill>
              <a:latin typeface="Segoe UI Light"/>
              <a:ea typeface="+mn-ea"/>
              <a:cs typeface="+mn-cs"/>
            </a:rPr>
            <a:t>(COPE)</a:t>
          </a:r>
        </a:p>
      </dsp:txBody>
      <dsp:txXfrm>
        <a:off x="7681896" y="420497"/>
        <a:ext cx="1347256" cy="538902"/>
      </dsp:txXfrm>
    </dsp:sp>
    <dsp:sp modelId="{0090A11B-4A38-41E4-AE38-AF068F1EDCC6}">
      <dsp:nvSpPr>
        <dsp:cNvPr id="0" name=""/>
        <dsp:cNvSpPr/>
      </dsp:nvSpPr>
      <dsp:spPr>
        <a:xfrm>
          <a:off x="7681896" y="959399"/>
          <a:ext cx="1347256" cy="2810880"/>
        </a:xfrm>
        <a:prstGeom prst="rect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Fully managed devices with user affinity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Like COBO, but with work profile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goe UI Light"/>
              <a:ea typeface="+mn-ea"/>
              <a:cs typeface="+mn-cs"/>
            </a:rPr>
            <a:t>Separate levels of policy on work profile</a:t>
          </a:r>
        </a:p>
      </dsp:txBody>
      <dsp:txXfrm>
        <a:off x="7681896" y="959399"/>
        <a:ext cx="1347256" cy="281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2/14/2019 4:25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422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26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4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2/14/2019 4:25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E66931-82AF-4FC8-B17D-777938672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309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09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83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64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3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43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58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5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5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2/14/2019 4:25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A9388-4907-4D6E-AC9E-943AA4EAD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01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4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62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2/14/2019 4:25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61FFF-98ED-4068-BDE7-494AFF845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20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E72C0-7B43-4736-9392-BF9BAF40C6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1309" cy="158197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73" indent="0">
              <a:buNone/>
              <a:defRPr/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50425"/>
          </a:xfrm>
        </p:spPr>
        <p:txBody>
          <a:bodyPr/>
          <a:lstStyle>
            <a:lvl1pPr marL="0" indent="0">
              <a:buNone/>
              <a:defRPr/>
            </a:lvl1pPr>
            <a:lvl2pPr marL="252109" indent="0">
              <a:buNone/>
              <a:defRPr/>
            </a:lvl2pPr>
            <a:lvl3pPr marL="420181" indent="0">
              <a:buNone/>
              <a:defRPr/>
            </a:lvl3pPr>
            <a:lvl4pPr marL="588254" indent="0">
              <a:buNone/>
              <a:defRPr/>
            </a:lvl4pPr>
            <a:lvl5pPr marL="7563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9246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168306"/>
            <a:ext cx="8740142" cy="99937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65195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077" y="848083"/>
            <a:ext cx="7369462" cy="638773"/>
          </a:xfrm>
        </p:spPr>
        <p:txBody>
          <a:bodyPr/>
          <a:lstStyle>
            <a:lvl1pPr algn="ctr">
              <a:defRPr b="0" i="0" cap="all" baseline="0">
                <a:solidFill>
                  <a:srgbClr val="7F7F7F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379" y="1568750"/>
            <a:ext cx="6554867" cy="2825753"/>
          </a:xfrm>
        </p:spPr>
        <p:txBody>
          <a:bodyPr anchor="t">
            <a:normAutofit/>
          </a:bodyPr>
          <a:lstStyle>
            <a:lvl1pPr>
              <a:defRPr sz="1800">
                <a:solidFill>
                  <a:srgbClr val="7F7F7F"/>
                </a:solidFill>
                <a:effectLst/>
              </a:defRPr>
            </a:lvl1pPr>
            <a:lvl2pPr>
              <a:defRPr sz="1500">
                <a:solidFill>
                  <a:srgbClr val="7F7F7F"/>
                </a:solidFill>
                <a:effectLst/>
              </a:defRPr>
            </a:lvl2pPr>
            <a:lvl3pPr>
              <a:defRPr sz="1350">
                <a:solidFill>
                  <a:srgbClr val="7F7F7F"/>
                </a:solidFill>
                <a:effectLst/>
              </a:defRPr>
            </a:lvl3pPr>
            <a:lvl4pPr>
              <a:defRPr sz="1200">
                <a:solidFill>
                  <a:srgbClr val="7F7F7F"/>
                </a:solidFill>
                <a:effectLst/>
              </a:defRPr>
            </a:lvl4pPr>
            <a:lvl5pPr>
              <a:defRPr sz="1200">
                <a:solidFill>
                  <a:srgbClr val="7F7F7F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00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  <p:sldLayoutId id="2147483695" r:id="rId8"/>
    <p:sldLayoutId id="2147483696" r:id="rId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ignal.com/reports/2015/08/android-fragment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C164-90EB-F849-856E-58DE65958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6428848" cy="4025717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4472C4"/>
                </a:solidFill>
                <a:cs typeface="+mn-cs"/>
              </a:rPr>
              <a:t>Deprecation announced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Announced publicly by Google Dec 19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Deprecated in Android 9/P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Removal in Android 10/Q</a:t>
            </a:r>
          </a:p>
          <a:p>
            <a:endParaRPr lang="en-US" dirty="0"/>
          </a:p>
          <a:p>
            <a:r>
              <a:rPr lang="en-US" sz="2100" dirty="0">
                <a:solidFill>
                  <a:srgbClr val="4472C4"/>
                </a:solidFill>
                <a:cs typeface="+mn-cs"/>
              </a:rPr>
              <a:t>Pervasive, but lacking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Outdated security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Rudimentary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Malware abuse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Highly fragmented implementation across OEMs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0B64-6B52-E441-BCCC-38AEF2C3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54"/>
            <a:ext cx="8229600" cy="914400"/>
          </a:xfrm>
        </p:spPr>
        <p:txBody>
          <a:bodyPr>
            <a:noAutofit/>
          </a:bodyPr>
          <a:lstStyle/>
          <a:p>
            <a:r>
              <a:rPr lang="en-US" sz="2800" dirty="0"/>
              <a:t>Why Device Admin “Legacy” device management is bad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175717-022C-498E-85C2-7539DD00C8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97" y="1109111"/>
            <a:ext cx="2006627" cy="3567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72269A-BD49-4695-9EEC-F43250865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19" y="4310838"/>
            <a:ext cx="1493044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955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CF31F1-9129-491D-9044-C77C642E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Transitioning away from Device Admin management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46ACE37-7778-46F6-B15D-19A52927D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188061"/>
              </p:ext>
            </p:extLst>
          </p:nvPr>
        </p:nvGraphicFramePr>
        <p:xfrm>
          <a:off x="85725" y="824593"/>
          <a:ext cx="9005207" cy="4212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579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dgm="http://schemas.openxmlformats.org/drawingml/2006/diagram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C164-90EB-F849-856E-58DE65958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4442988" cy="4201919"/>
          </a:xfrm>
        </p:spPr>
        <p:txBody>
          <a:bodyPr/>
          <a:lstStyle/>
          <a:p>
            <a:r>
              <a:rPr lang="en-GB" sz="1500" dirty="0">
                <a:solidFill>
                  <a:srgbClr val="4472C4"/>
                </a:solidFill>
              </a:rPr>
              <a:t>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All legacy configurations supported on work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Management scoped to work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Personal profile invisible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No Google account required in work profile</a:t>
            </a:r>
          </a:p>
          <a:p>
            <a:r>
              <a:rPr lang="en-GB" sz="1500" dirty="0">
                <a:solidFill>
                  <a:srgbClr val="4472C4"/>
                </a:solidFill>
              </a:rPr>
              <a:t>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Big changes, but big usability improvements!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In-house (LOB) apps must be published to 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Play app is IW app catalog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Does not require unknown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Managed app configuration for supporting apps</a:t>
            </a:r>
          </a:p>
          <a:p>
            <a:r>
              <a:rPr lang="en-GB" sz="1500" dirty="0">
                <a:solidFill>
                  <a:srgbClr val="4472C4"/>
                </a:solidFill>
              </a:rPr>
              <a:t>Resource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Handled through email app managed app 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dirty="0"/>
              <a:t>VPN connections scoped to work profile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0B64-6B52-E441-BCCC-38AEF2C3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15060"/>
            <a:ext cx="8229600" cy="914400"/>
          </a:xfrm>
        </p:spPr>
        <p:txBody>
          <a:bodyPr/>
          <a:lstStyle/>
          <a:p>
            <a:r>
              <a:rPr lang="en-GB" dirty="0"/>
              <a:t>Moving from legacy to work profiles</a:t>
            </a:r>
            <a:endParaRPr lang="en-US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BE29BE-635D-4504-BEA9-FC1AB57F5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2" y="945130"/>
            <a:ext cx="1421502" cy="2527115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CB01E9-6DB4-4E20-AD07-D5EFA92E0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94" y="945129"/>
            <a:ext cx="1421503" cy="2527115"/>
          </a:xfrm>
          <a:prstGeom prst="rect">
            <a:avLst/>
          </a:prstGeom>
        </p:spPr>
      </p:pic>
      <p:pic>
        <p:nvPicPr>
          <p:cNvPr id="6" name="Picture 5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7F4102CA-786E-4B9C-BCD0-B6E8B95B6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49" y="945130"/>
            <a:ext cx="1421502" cy="25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14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EC4637-DB29-49F0-BC94-9B12E945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68305"/>
            <a:ext cx="8740142" cy="999376"/>
          </a:xfrm>
        </p:spPr>
        <p:txBody>
          <a:bodyPr/>
          <a:lstStyle/>
          <a:p>
            <a:r>
              <a:rPr lang="en-US" dirty="0"/>
              <a:t>Demo Work Profiles</a:t>
            </a:r>
          </a:p>
        </p:txBody>
      </p:sp>
    </p:spTree>
    <p:extLst>
      <p:ext uri="{BB962C8B-B14F-4D97-AF65-F5344CB8AC3E}">
        <p14:creationId xmlns:p14="http://schemas.microsoft.com/office/powerpoint/2010/main" val="20824130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EC4637-DB29-49F0-BC94-9B12E945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68305"/>
            <a:ext cx="8740142" cy="999376"/>
          </a:xfrm>
        </p:spPr>
        <p:txBody>
          <a:bodyPr/>
          <a:lstStyle/>
          <a:p>
            <a:r>
              <a:rPr lang="en-US" dirty="0"/>
              <a:t>Enterprise Admin</a:t>
            </a:r>
          </a:p>
        </p:txBody>
      </p:sp>
    </p:spTree>
    <p:extLst>
      <p:ext uri="{BB962C8B-B14F-4D97-AF65-F5344CB8AC3E}">
        <p14:creationId xmlns:p14="http://schemas.microsoft.com/office/powerpoint/2010/main" val="6224275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0752D3-EE87-4BE2-A114-1577D35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72" y="908382"/>
            <a:ext cx="8260413" cy="384141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E786A16-F4CA-4D47-8B84-EEBD247C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72" y="98326"/>
            <a:ext cx="8229600" cy="914400"/>
          </a:xfrm>
        </p:spPr>
        <p:txBody>
          <a:bodyPr/>
          <a:lstStyle/>
          <a:p>
            <a:r>
              <a:rPr lang="en-US" dirty="0"/>
              <a:t>Native Android management options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5894E-7EE3-4BFA-8373-11364B13917B}"/>
              </a:ext>
            </a:extLst>
          </p:cNvPr>
          <p:cNvSpPr/>
          <p:nvPr/>
        </p:nvSpPr>
        <p:spPr>
          <a:xfrm>
            <a:off x="2676618" y="4823518"/>
            <a:ext cx="46848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https://www.android.com/enterprise/management/</a:t>
            </a:r>
          </a:p>
        </p:txBody>
      </p:sp>
    </p:spTree>
    <p:extLst>
      <p:ext uri="{BB962C8B-B14F-4D97-AF65-F5344CB8AC3E}">
        <p14:creationId xmlns:p14="http://schemas.microsoft.com/office/powerpoint/2010/main" val="33695154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83D8-8AF8-4BDF-B5EC-0D425238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12590"/>
            <a:ext cx="8229600" cy="914400"/>
          </a:xfrm>
        </p:spPr>
        <p:txBody>
          <a:bodyPr/>
          <a:lstStyle/>
          <a:p>
            <a:r>
              <a:rPr lang="en-US" dirty="0"/>
              <a:t>Android Enterprise drives consistency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8E87B-C6F4-4C45-865C-60FA03E0B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3360018" cy="2991944"/>
          </a:xfrm>
        </p:spPr>
        <p:txBody>
          <a:bodyPr>
            <a:normAutofit/>
          </a:bodyPr>
          <a:lstStyle/>
          <a:p>
            <a:r>
              <a:rPr lang="en-US" dirty="0"/>
              <a:t>Designed for Enterprise MGMT</a:t>
            </a:r>
          </a:p>
          <a:p>
            <a:r>
              <a:rPr lang="en-US" dirty="0"/>
              <a:t>Android Enterprise Recommended devices</a:t>
            </a:r>
          </a:p>
          <a:p>
            <a:pPr lvl="1"/>
            <a:r>
              <a:rPr lang="en-US" dirty="0"/>
              <a:t>Expanding management standards to the greater ecosystem</a:t>
            </a:r>
          </a:p>
          <a:p>
            <a:pPr lvl="1"/>
            <a:r>
              <a:rPr lang="en-US" dirty="0"/>
              <a:t>Rugged, knowledge worker device 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3671F-CC27-4ED7-A064-5A141014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811" y="1075778"/>
            <a:ext cx="4851159" cy="27344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6238B2-7FE6-44AB-8571-B9239EB47ECC}"/>
              </a:ext>
            </a:extLst>
          </p:cNvPr>
          <p:cNvSpPr/>
          <p:nvPr/>
        </p:nvSpPr>
        <p:spPr>
          <a:xfrm>
            <a:off x="3799811" y="3917681"/>
            <a:ext cx="47777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https://www.android.com/enterprise/recommended/</a:t>
            </a:r>
          </a:p>
        </p:txBody>
      </p:sp>
    </p:spTree>
    <p:extLst>
      <p:ext uri="{BB962C8B-B14F-4D97-AF65-F5344CB8AC3E}">
        <p14:creationId xmlns:p14="http://schemas.microsoft.com/office/powerpoint/2010/main" val="180818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0B64-6B52-E441-BCCC-38AEF2C3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914400"/>
          </a:xfrm>
        </p:spPr>
        <p:txBody>
          <a:bodyPr/>
          <a:lstStyle/>
          <a:p>
            <a:r>
              <a:rPr lang="it-IT" dirty="0"/>
              <a:t>Android Enterprise scenario in Intune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8C8D0E8-1198-4111-B5AF-622DAC361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638536"/>
              </p:ext>
            </p:extLst>
          </p:nvPr>
        </p:nvGraphicFramePr>
        <p:xfrm>
          <a:off x="56154" y="1151592"/>
          <a:ext cx="9031689" cy="4190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ABFB14E-5072-478C-8395-4DF4985742A6}"/>
              </a:ext>
            </a:extLst>
          </p:cNvPr>
          <p:cNvSpPr/>
          <p:nvPr/>
        </p:nvSpPr>
        <p:spPr bwMode="auto">
          <a:xfrm>
            <a:off x="56154" y="1055918"/>
            <a:ext cx="7504508" cy="439376"/>
          </a:xfrm>
          <a:prstGeom prst="rect">
            <a:avLst/>
          </a:prstGeom>
          <a:solidFill>
            <a:srgbClr val="92D050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Today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805A1A-7655-4831-811D-880407F0760E}"/>
              </a:ext>
            </a:extLst>
          </p:cNvPr>
          <p:cNvSpPr/>
          <p:nvPr/>
        </p:nvSpPr>
        <p:spPr bwMode="auto">
          <a:xfrm>
            <a:off x="7729302" y="1055918"/>
            <a:ext cx="1358541" cy="439376"/>
          </a:xfrm>
          <a:prstGeom prst="rect">
            <a:avLst/>
          </a:prstGeom>
          <a:solidFill>
            <a:srgbClr val="00B0F0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642797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179B2-656A-4B74-9C1C-D01A2FA8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Enrollment options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4227F-4C8D-400E-915B-2912E64DD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With Device Admin</a:t>
            </a:r>
          </a:p>
          <a:p>
            <a:pPr lvl="1"/>
            <a:r>
              <a:rPr lang="en-US"/>
              <a:t>Google play store, </a:t>
            </a:r>
          </a:p>
          <a:p>
            <a:pPr lvl="1"/>
            <a:r>
              <a:rPr lang="en-US"/>
              <a:t>Sideload the app</a:t>
            </a:r>
          </a:p>
          <a:p>
            <a:pPr lvl="1"/>
            <a:r>
              <a:rPr lang="en-US"/>
              <a:t>Barcode</a:t>
            </a:r>
          </a:p>
          <a:p>
            <a:r>
              <a:rPr lang="en-US"/>
              <a:t>Android Enterprise</a:t>
            </a:r>
          </a:p>
          <a:p>
            <a:pPr lvl="1"/>
            <a:r>
              <a:rPr lang="en-US"/>
              <a:t>DPC Identifier</a:t>
            </a:r>
          </a:p>
          <a:p>
            <a:pPr lvl="1"/>
            <a:r>
              <a:rPr lang="en-US"/>
              <a:t>NFC for bulk enrollments</a:t>
            </a:r>
          </a:p>
          <a:p>
            <a:pPr lvl="1"/>
            <a:r>
              <a:rPr lang="en-US"/>
              <a:t>QR code</a:t>
            </a:r>
          </a:p>
          <a:p>
            <a:pPr lvl="1"/>
            <a:r>
              <a:rPr lang="en-US"/>
              <a:t>Zero Touch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2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EC4637-DB29-49F0-BC94-9B12E945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68305"/>
            <a:ext cx="8740142" cy="999376"/>
          </a:xfrm>
        </p:spPr>
        <p:txBody>
          <a:bodyPr/>
          <a:lstStyle/>
          <a:p>
            <a:r>
              <a:rPr lang="en-US" dirty="0"/>
              <a:t>Demo Kiosk</a:t>
            </a:r>
          </a:p>
        </p:txBody>
      </p:sp>
    </p:spTree>
    <p:extLst>
      <p:ext uri="{BB962C8B-B14F-4D97-AF65-F5344CB8AC3E}">
        <p14:creationId xmlns:p14="http://schemas.microsoft.com/office/powerpoint/2010/main" val="1582420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01930" y="2168306"/>
            <a:ext cx="8740142" cy="999376"/>
          </a:xfrm>
        </p:spPr>
        <p:txBody>
          <a:bodyPr/>
          <a:lstStyle/>
          <a:p>
            <a:r>
              <a:rPr lang="nb-NO" dirty="0"/>
              <a:t>Android Management</a:t>
            </a: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EC4637-DB29-49F0-BC94-9B12E945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68305"/>
            <a:ext cx="8740142" cy="999376"/>
          </a:xfrm>
        </p:spPr>
        <p:txBody>
          <a:bodyPr/>
          <a:lstStyle/>
          <a:p>
            <a:r>
              <a:rPr lang="en-US" dirty="0"/>
              <a:t>Demo Fully Managed</a:t>
            </a:r>
          </a:p>
        </p:txBody>
      </p:sp>
    </p:spTree>
    <p:extLst>
      <p:ext uri="{BB962C8B-B14F-4D97-AF65-F5344CB8AC3E}">
        <p14:creationId xmlns:p14="http://schemas.microsoft.com/office/powerpoint/2010/main" val="4833927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EC4637-DB29-49F0-BC94-9B12E945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68305"/>
            <a:ext cx="8740142" cy="999376"/>
          </a:xfrm>
        </p:spPr>
        <p:txBody>
          <a:bodyPr/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6437344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2938F2-D40D-4290-AB15-06C4EC35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because security matters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BC472-0ABB-4B93-A944-C749771386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Block any app but Outlook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Modern Auth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Disable native mail apps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Disable legacy mail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profiles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Prevent personal accounts in corporate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EC4637-DB29-49F0-BC94-9B12E945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68305"/>
            <a:ext cx="8740142" cy="999376"/>
          </a:xfrm>
        </p:spPr>
        <p:txBody>
          <a:bodyPr/>
          <a:lstStyle/>
          <a:p>
            <a:r>
              <a:rPr lang="en-US" dirty="0"/>
              <a:t>Demo Outlook</a:t>
            </a:r>
          </a:p>
        </p:txBody>
      </p:sp>
    </p:spTree>
    <p:extLst>
      <p:ext uri="{BB962C8B-B14F-4D97-AF65-F5344CB8AC3E}">
        <p14:creationId xmlns:p14="http://schemas.microsoft.com/office/powerpoint/2010/main" val="133408723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https://github.com/nordicinfrastructureconference/2019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Slides and demos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conference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available</a:t>
            </a:r>
            <a:r>
              <a:rPr lang="nb-NO" dirty="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053785-D958-4F9B-AC44-46B821183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04" y="848083"/>
            <a:ext cx="5713604" cy="638773"/>
          </a:xfrm>
        </p:spPr>
        <p:txBody>
          <a:bodyPr/>
          <a:lstStyle/>
          <a:p>
            <a:r>
              <a:rPr lang="en-US" dirty="0"/>
              <a:t>Kent Agerlund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DC6BA3-16BC-4741-9C24-AF216E4BA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304" y="1568450"/>
            <a:ext cx="5713604" cy="2825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CEBC4-DD16-4BAB-98D7-BDEB1A49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1594402"/>
            <a:ext cx="1296145" cy="31710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7306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41945" y="4927226"/>
            <a:ext cx="4570769" cy="19620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99566"/>
            <a:r>
              <a:rPr lang="en-US" sz="675" i="1">
                <a:solidFill>
                  <a:srgbClr val="353535"/>
                </a:solidFill>
                <a:latin typeface="Segoe UI Semilight"/>
              </a:rPr>
              <a:t>Source: </a:t>
            </a:r>
            <a:r>
              <a:rPr lang="en-US" sz="675" i="1">
                <a:solidFill>
                  <a:srgbClr val="353535"/>
                </a:solidFill>
                <a:latin typeface="Segoe UI Semilight"/>
                <a:hlinkClick r:id="rId3"/>
              </a:rPr>
              <a:t>http://opensignal.com/reports/2015/08/android-fragmentation/</a:t>
            </a:r>
            <a:r>
              <a:rPr lang="en-US" sz="675" i="1">
                <a:solidFill>
                  <a:srgbClr val="353535"/>
                </a:solidFill>
                <a:latin typeface="Segoe UI Semilight"/>
              </a:rPr>
              <a:t> </a:t>
            </a:r>
          </a:p>
        </p:txBody>
      </p:sp>
      <p:pic>
        <p:nvPicPr>
          <p:cNvPr id="1026" name="Picture 2" descr="android-fragment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9686"/>
            <a:ext cx="6264696" cy="45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BC3DE6-B2C9-45B8-8C6C-15B4A35F901C}"/>
              </a:ext>
            </a:extLst>
          </p:cNvPr>
          <p:cNvSpPr txBox="1"/>
          <p:nvPr/>
        </p:nvSpPr>
        <p:spPr>
          <a:xfrm>
            <a:off x="3616385" y="-49260"/>
            <a:ext cx="191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the Brave</a:t>
            </a:r>
          </a:p>
        </p:txBody>
      </p:sp>
    </p:spTree>
    <p:extLst>
      <p:ext uri="{BB962C8B-B14F-4D97-AF65-F5344CB8AC3E}">
        <p14:creationId xmlns:p14="http://schemas.microsoft.com/office/powerpoint/2010/main" val="341556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0B64-6B52-E441-BCCC-38AEF2C3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914400"/>
          </a:xfrm>
        </p:spPr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69451D-F759-46E8-9E51-E6405552DF88}"/>
              </a:ext>
            </a:extLst>
          </p:cNvPr>
          <p:cNvSpPr/>
          <p:nvPr/>
        </p:nvSpPr>
        <p:spPr bwMode="auto">
          <a:xfrm>
            <a:off x="439793" y="1205390"/>
            <a:ext cx="134823" cy="137141"/>
          </a:xfrm>
          <a:prstGeom prst="rect">
            <a:avLst/>
          </a:prstGeom>
          <a:noFill/>
          <a:ln w="3175"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FEB3DC-7CBC-4D99-A297-DB218EB01F51}"/>
              </a:ext>
            </a:extLst>
          </p:cNvPr>
          <p:cNvGrpSpPr/>
          <p:nvPr/>
        </p:nvGrpSpPr>
        <p:grpSpPr>
          <a:xfrm>
            <a:off x="1862225" y="1073282"/>
            <a:ext cx="3172028" cy="3439557"/>
            <a:chOff x="2482966" y="1911096"/>
            <a:chExt cx="4229371" cy="45860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E15A1A-4F3B-4279-8FFB-F1FF4FF14017}"/>
                </a:ext>
              </a:extLst>
            </p:cNvPr>
            <p:cNvSpPr/>
            <p:nvPr/>
          </p:nvSpPr>
          <p:spPr bwMode="auto">
            <a:xfrm>
              <a:off x="3275426" y="1911096"/>
              <a:ext cx="2644453" cy="435794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  <a:latin typeface="Segoe UI"/>
                </a:rPr>
                <a:t>Device Admin</a:t>
              </a: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849C03-2A32-411C-874D-928CD3CC8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2966" y="4121653"/>
              <a:ext cx="4229371" cy="237551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9810D3-BFAF-4AE5-8B5C-C58D88C5F388}"/>
              </a:ext>
            </a:extLst>
          </p:cNvPr>
          <p:cNvGrpSpPr/>
          <p:nvPr/>
        </p:nvGrpSpPr>
        <p:grpSpPr>
          <a:xfrm>
            <a:off x="6490124" y="1073282"/>
            <a:ext cx="2016956" cy="3268457"/>
            <a:chOff x="8653499" y="1911096"/>
            <a:chExt cx="2689274" cy="43579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6DD0BA-14A2-423B-94A5-96195CE5525F}"/>
                </a:ext>
              </a:extLst>
            </p:cNvPr>
            <p:cNvSpPr/>
            <p:nvPr/>
          </p:nvSpPr>
          <p:spPr bwMode="auto">
            <a:xfrm>
              <a:off x="8653499" y="1911096"/>
              <a:ext cx="2689274" cy="4357942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  <a:latin typeface="Segoe UI"/>
                </a:rPr>
                <a:t>Scenarios</a:t>
              </a: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FC8D1C-A4DA-4C4E-9AB7-C4E2F4741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6533" y="4121653"/>
              <a:ext cx="2168935" cy="214155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2B5817-5C98-4799-8502-289DB4115F3E}"/>
              </a:ext>
            </a:extLst>
          </p:cNvPr>
          <p:cNvGrpSpPr/>
          <p:nvPr/>
        </p:nvGrpSpPr>
        <p:grpSpPr>
          <a:xfrm>
            <a:off x="4473347" y="1073282"/>
            <a:ext cx="1983340" cy="3367278"/>
            <a:chOff x="5964462" y="1911096"/>
            <a:chExt cx="2644453" cy="44897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71F32F-DB70-4D7E-9D48-5436EBD3B47A}"/>
                </a:ext>
              </a:extLst>
            </p:cNvPr>
            <p:cNvSpPr/>
            <p:nvPr/>
          </p:nvSpPr>
          <p:spPr bwMode="auto">
            <a:xfrm>
              <a:off x="5964462" y="1911096"/>
              <a:ext cx="2644453" cy="435794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  <a:latin typeface="Segoe UI"/>
                </a:rPr>
                <a:t>Enterprise Admin</a:t>
              </a:r>
              <a:endParaRPr lang="en-US" sz="1600" dirty="0">
                <a:gradFill>
                  <a:gsLst>
                    <a:gs pos="0">
                      <a:srgbClr val="0D0D0D"/>
                    </a:gs>
                    <a:gs pos="100000">
                      <a:srgbClr val="0D0D0D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3C4282-0192-44E5-A699-9464A8045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7906" y="4025281"/>
              <a:ext cx="2417564" cy="23755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5FA1B-0809-488D-AF5A-77478AE437FA}"/>
              </a:ext>
            </a:extLst>
          </p:cNvPr>
          <p:cNvGrpSpPr/>
          <p:nvPr/>
        </p:nvGrpSpPr>
        <p:grpSpPr>
          <a:xfrm>
            <a:off x="-130887" y="1073282"/>
            <a:ext cx="3325902" cy="3391064"/>
            <a:chOff x="-174516" y="1911096"/>
            <a:chExt cx="4434536" cy="45214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1046A3-B55E-4281-B3FE-4D8BBFEA5157}"/>
                </a:ext>
              </a:extLst>
            </p:cNvPr>
            <p:cNvSpPr/>
            <p:nvPr/>
          </p:nvSpPr>
          <p:spPr bwMode="auto">
            <a:xfrm>
              <a:off x="586390" y="1911096"/>
              <a:ext cx="2644453" cy="435794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  <a:latin typeface="Segoe UI"/>
                </a:rPr>
                <a:t>Android’s enterprise evolution</a:t>
              </a: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6" name="Picture 15" descr="A picture containing LEGO, toy&#10;&#10;Description generated with very high confidence">
              <a:extLst>
                <a:ext uri="{FF2B5EF4-FFF2-40B4-BE49-F238E27FC236}">
                  <a16:creationId xmlns:a16="http://schemas.microsoft.com/office/drawing/2014/main" id="{2A3F9625-50BC-4418-AE70-E506150D2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4516" y="4320573"/>
              <a:ext cx="4434536" cy="2111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08665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EC4637-DB29-49F0-BC94-9B12E945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68305"/>
            <a:ext cx="8740142" cy="999376"/>
          </a:xfrm>
        </p:spPr>
        <p:txBody>
          <a:bodyPr/>
          <a:lstStyle/>
          <a:p>
            <a:r>
              <a:rPr lang="en-US" dirty="0"/>
              <a:t>Android Management history</a:t>
            </a:r>
          </a:p>
        </p:txBody>
      </p:sp>
    </p:spTree>
    <p:extLst>
      <p:ext uri="{BB962C8B-B14F-4D97-AF65-F5344CB8AC3E}">
        <p14:creationId xmlns:p14="http://schemas.microsoft.com/office/powerpoint/2010/main" val="35119432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0B64-6B52-E441-BCCC-38AEF2C3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brief history of Android device and app management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E93EB73-D15D-4B69-ABFA-5AA5B243F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71755"/>
              </p:ext>
            </p:extLst>
          </p:nvPr>
        </p:nvGraphicFramePr>
        <p:xfrm>
          <a:off x="0" y="1116806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2EE9510-0F42-4F7E-9D0D-2812980744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428" y="943115"/>
            <a:ext cx="1121774" cy="13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7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A6AC7-4AD1-4388-8AB9-75D46A0E87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9AA6AC7-4AD1-4388-8AB9-75D46A0E87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E54C7C-1827-4616-92A4-2F5F330098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19E54C7C-1827-4616-92A4-2F5F330098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7ECA54-634B-4716-AF94-39C1CABD8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3A7ECA54-634B-4716-AF94-39C1CABD8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2691FF-2E59-457D-9E55-8DF59FDF2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582691FF-2E59-457D-9E55-8DF59FDF22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D7B164-5A3B-4EC7-B405-20EBA793B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8D7B164-5A3B-4EC7-B405-20EBA793B9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34B744-896E-4CF9-89D1-4C85C39EE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5B34B744-896E-4CF9-89D1-4C85C39EEF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C1DE4C-BBFE-4C9B-BBE5-E114BA903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88C1DE4C-BBFE-4C9B-BBE5-E114BA9035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CF61B1-5E92-4B20-BC2B-BF8CE124A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ECF61B1-5E92-4B20-BC2B-BF8CE124A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F8E6-DD2B-4136-AF65-B3B198E4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98326"/>
            <a:ext cx="8229600" cy="914400"/>
          </a:xfrm>
        </p:spPr>
        <p:txBody>
          <a:bodyPr/>
          <a:lstStyle/>
          <a:p>
            <a:r>
              <a:rPr lang="en-US" dirty="0"/>
              <a:t>Android Enterprise continues to evolve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B6273-61D4-48A5-84FE-147A85A08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6743" y="1012726"/>
            <a:ext cx="3082955" cy="3164992"/>
          </a:xfrm>
          <a:solidFill>
            <a:schemeClr val="accent3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 </a:t>
            </a:r>
            <a:r>
              <a:rPr lang="en-US" b="1" dirty="0">
                <a:solidFill>
                  <a:schemeClr val="bg1"/>
                </a:solidFill>
              </a:rPr>
              <a:t>will be unavailable </a:t>
            </a:r>
            <a:r>
              <a:rPr lang="en-US" dirty="0">
                <a:solidFill>
                  <a:schemeClr val="bg1"/>
                </a:solidFill>
              </a:rPr>
              <a:t>on devices with Android Q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 will continue to work for </a:t>
            </a:r>
            <a:r>
              <a:rPr lang="en-US" b="1" dirty="0">
                <a:solidFill>
                  <a:schemeClr val="bg1"/>
                </a:solidFill>
              </a:rPr>
              <a:t>pre-Q devices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Intune </a:t>
            </a:r>
            <a:r>
              <a:rPr lang="en-US" b="1" dirty="0">
                <a:solidFill>
                  <a:schemeClr val="bg1"/>
                </a:solidFill>
              </a:rPr>
              <a:t>will continue to support</a:t>
            </a:r>
            <a:r>
              <a:rPr lang="en-US" dirty="0">
                <a:solidFill>
                  <a:schemeClr val="bg1"/>
                </a:solidFill>
              </a:rPr>
              <a:t> 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73AEB-7210-4F44-BC0C-68A9C7F5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0" t="6918" r="2549"/>
          <a:stretch/>
        </p:blipFill>
        <p:spPr>
          <a:xfrm>
            <a:off x="81793" y="1008312"/>
            <a:ext cx="5703918" cy="3169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79543-AB16-4982-AF34-D2C325FD8B1C}"/>
              </a:ext>
            </a:extLst>
          </p:cNvPr>
          <p:cNvSpPr txBox="1"/>
          <p:nvPr/>
        </p:nvSpPr>
        <p:spPr>
          <a:xfrm>
            <a:off x="81793" y="4177718"/>
            <a:ext cx="515923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5">
              <a:defRPr/>
            </a:pPr>
            <a:r>
              <a:rPr lang="en-US" sz="900" i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Source: Android partner summit, May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40FAC-A90F-4071-9B76-37F55F745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71" y="987840"/>
            <a:ext cx="3082955" cy="253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2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EC4637-DB29-49F0-BC94-9B12E945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68305"/>
            <a:ext cx="8740142" cy="999376"/>
          </a:xfrm>
        </p:spPr>
        <p:txBody>
          <a:bodyPr/>
          <a:lstStyle/>
          <a:p>
            <a:r>
              <a:rPr lang="en-US" dirty="0"/>
              <a:t>Device Admin</a:t>
            </a:r>
          </a:p>
        </p:txBody>
      </p:sp>
    </p:spTree>
    <p:extLst>
      <p:ext uri="{BB962C8B-B14F-4D97-AF65-F5344CB8AC3E}">
        <p14:creationId xmlns:p14="http://schemas.microsoft.com/office/powerpoint/2010/main" val="6874382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69</TotalTime>
  <Words>724</Words>
  <Application>Microsoft Office PowerPoint</Application>
  <PresentationFormat>On-screen Show (16:9)</PresentationFormat>
  <Paragraphs>163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Museo Sans 100</vt:lpstr>
      <vt:lpstr>Museo Sans 300</vt:lpstr>
      <vt:lpstr>Segoe UI</vt:lpstr>
      <vt:lpstr>Segoe UI Light</vt:lpstr>
      <vt:lpstr>Segoe UI Semilight</vt:lpstr>
      <vt:lpstr>Verdana</vt:lpstr>
      <vt:lpstr>PPT-mal_NIC</vt:lpstr>
      <vt:lpstr>PowerPoint Presentation</vt:lpstr>
      <vt:lpstr>Android Management</vt:lpstr>
      <vt:lpstr>Kent Agerlund</vt:lpstr>
      <vt:lpstr>PowerPoint Presentation</vt:lpstr>
      <vt:lpstr>Agenda</vt:lpstr>
      <vt:lpstr>Android Management history</vt:lpstr>
      <vt:lpstr>A brief history of Android device and app management</vt:lpstr>
      <vt:lpstr>Android Enterprise continues to evolve</vt:lpstr>
      <vt:lpstr>Device Admin</vt:lpstr>
      <vt:lpstr>Why Device Admin “Legacy” device management is bad</vt:lpstr>
      <vt:lpstr>Transitioning away from Device Admin management</vt:lpstr>
      <vt:lpstr>Moving from legacy to work profiles</vt:lpstr>
      <vt:lpstr>Demo Work Profiles</vt:lpstr>
      <vt:lpstr>Enterprise Admin</vt:lpstr>
      <vt:lpstr>Native Android management options</vt:lpstr>
      <vt:lpstr>Android Enterprise drives consistency</vt:lpstr>
      <vt:lpstr>Android Enterprise scenario in Intune</vt:lpstr>
      <vt:lpstr>Enrollment options</vt:lpstr>
      <vt:lpstr>Demo Kiosk</vt:lpstr>
      <vt:lpstr>Demo Fully Managed</vt:lpstr>
      <vt:lpstr>Scenarios</vt:lpstr>
      <vt:lpstr>Outlook because security matters</vt:lpstr>
      <vt:lpstr>Demo Outlook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Kent Agerlund</cp:lastModifiedBy>
  <cp:revision>73</cp:revision>
  <dcterms:created xsi:type="dcterms:W3CDTF">2012-11-21T10:27:26Z</dcterms:created>
  <dcterms:modified xsi:type="dcterms:W3CDTF">2019-02-14T15:25:55Z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</Properties>
</file>